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69" r:id="rId4"/>
    <p:sldId id="270" r:id="rId5"/>
    <p:sldId id="281" r:id="rId6"/>
    <p:sldId id="271" r:id="rId7"/>
    <p:sldId id="282" r:id="rId8"/>
    <p:sldId id="283" r:id="rId9"/>
    <p:sldId id="284" r:id="rId10"/>
    <p:sldId id="280" r:id="rId11"/>
    <p:sldId id="285" r:id="rId12"/>
    <p:sldId id="272" r:id="rId13"/>
    <p:sldId id="286" r:id="rId14"/>
    <p:sldId id="287" r:id="rId15"/>
    <p:sldId id="288" r:id="rId16"/>
    <p:sldId id="289" r:id="rId17"/>
    <p:sldId id="290" r:id="rId18"/>
    <p:sldId id="291" r:id="rId19"/>
    <p:sldId id="277" r:id="rId20"/>
    <p:sldId id="279" r:id="rId21"/>
  </p:sldIdLst>
  <p:sldSz cx="9144000" cy="6858000" type="screen4x3"/>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65" autoAdjust="0"/>
  </p:normalViewPr>
  <p:slideViewPr>
    <p:cSldViewPr>
      <p:cViewPr varScale="1">
        <p:scale>
          <a:sx n="61" d="100"/>
          <a:sy n="61"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5622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08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36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94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4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29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74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8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208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6"/>
        <p:cNvGrpSpPr/>
        <p:nvPr/>
      </p:nvGrpSpPr>
      <p:grpSpPr>
        <a:xfrm>
          <a:off x="0" y="0"/>
          <a:ext cx="0" cy="0"/>
          <a:chOff x="0" y="0"/>
          <a:chExt cx="0" cy="0"/>
        </a:xfrm>
      </p:grpSpPr>
      <p:pic>
        <p:nvPicPr>
          <p:cNvPr id="17" name="Shape 17" descr="horizon.png"/>
          <p:cNvPicPr preferRelativeResize="0"/>
          <p:nvPr/>
        </p:nvPicPr>
        <p:blipFill rotWithShape="1">
          <a:blip r:embed="rId2">
            <a:alphaModFix/>
          </a:blip>
          <a:srcRect t="33333"/>
          <a:stretch/>
        </p:blipFill>
        <p:spPr>
          <a:xfrm>
            <a:off x="0" y="0"/>
            <a:ext cx="9144000" cy="4543425"/>
          </a:xfrm>
          <a:prstGeom prst="rect">
            <a:avLst/>
          </a:prstGeom>
          <a:noFill/>
          <a:ln>
            <a:noFill/>
          </a:ln>
        </p:spPr>
      </p:pic>
      <p:sp>
        <p:nvSpPr>
          <p:cNvPr id="18" name="Shape 1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9" name="Shape 1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0" name="Shape 2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1" name="Shape 21"/>
          <p:cNvSpPr txBox="1">
            <a:spLocks noGrp="1"/>
          </p:cNvSpPr>
          <p:nvPr>
            <p:ph type="subTitle" idx="1"/>
          </p:nvPr>
        </p:nvSpPr>
        <p:spPr>
          <a:xfrm>
            <a:off x="12192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2pPr>
            <a:lvl3pPr marL="914400" marR="0" lvl="2"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3pPr>
            <a:lvl4pPr marL="1371600" marR="0" lvl="3"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4pPr>
            <a:lvl5pPr marL="1828800" marR="0" lvl="4"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5pPr>
            <a:lvl6pPr marL="2286000" marR="0" lvl="5"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6pPr>
            <a:lvl7pPr marL="2743200" marR="0" lvl="6"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7pPr>
            <a:lvl8pPr marL="3200400" marR="0" lvl="7"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8pPr>
            <a:lvl9pPr marL="3657600" marR="0" lvl="8"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9pPr>
          </a:lstStyle>
          <a:p>
            <a:endParaRPr/>
          </a:p>
        </p:txBody>
      </p:sp>
      <p:sp>
        <p:nvSpPr>
          <p:cNvPr id="22" name="Shape 22"/>
          <p:cNvSpPr txBox="1">
            <a:spLocks noGrp="1"/>
          </p:cNvSpPr>
          <p:nvPr>
            <p:ph type="ctrTitle"/>
          </p:nvPr>
        </p:nvSpPr>
        <p:spPr>
          <a:xfrm>
            <a:off x="685800" y="2007888"/>
            <a:ext cx="7772400" cy="1470025"/>
          </a:xfrm>
          <a:prstGeom prst="rect">
            <a:avLst/>
          </a:prstGeom>
          <a:noFill/>
          <a:ln>
            <a:noFill/>
          </a:ln>
        </p:spPr>
        <p:txBody>
          <a:bodyPr wrap="square" lIns="91425" tIns="91425" rIns="91425" bIns="91425" anchor="b" anchorCtr="0"/>
          <a:lstStyle>
            <a:lvl1pPr marL="0" marR="0" lvl="0" indent="0" algn="ctr"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84" name="Shape 8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5" name="Shape 8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6" name="Shape 8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25" name="Shape 25"/>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6" name="Shape 26"/>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7" name="Shape 27"/>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8" name="Shape 28"/>
          <p:cNvSpPr txBox="1">
            <a:spLocks noGrp="1"/>
          </p:cNvSpPr>
          <p:nvPr>
            <p:ph type="body" idx="1"/>
          </p:nvPr>
        </p:nvSpPr>
        <p:spPr>
          <a:xfrm>
            <a:off x="609600" y="1600200"/>
            <a:ext cx="7924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4962525"/>
            <a:ext cx="7885113"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609600" y="3462338"/>
            <a:ext cx="7885113" cy="1500187"/>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360"/>
              </a:spcBef>
              <a:spcAft>
                <a:spcPts val="600"/>
              </a:spcAft>
              <a:buClr>
                <a:schemeClr val="lt2"/>
              </a:buClr>
              <a:buSzPct val="100000"/>
              <a:buFont typeface="Arial"/>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20"/>
              </a:spcBef>
              <a:spcAft>
                <a:spcPts val="600"/>
              </a:spcAft>
              <a:buClr>
                <a:schemeClr val="lt2"/>
              </a:buClr>
              <a:buSzPct val="100000"/>
              <a:buFont typeface="Arial"/>
              <a:buNone/>
              <a:defRPr sz="16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9pPr>
          </a:lstStyle>
          <a:p>
            <a:endParaRPr/>
          </a:p>
        </p:txBody>
      </p:sp>
      <p:sp>
        <p:nvSpPr>
          <p:cNvPr id="32" name="Shape 3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3" name="Shape 3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4" name="Shape 3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800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4" name="Shape 44"/>
          <p:cNvSpPr txBox="1">
            <a:spLocks noGrp="1"/>
          </p:cNvSpPr>
          <p:nvPr>
            <p:ph type="body" idx="2"/>
          </p:nvPr>
        </p:nvSpPr>
        <p:spPr>
          <a:xfrm>
            <a:off x="609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5" name="Shape 45"/>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46" name="Shape 46"/>
          <p:cNvSpPr txBox="1">
            <a:spLocks noGrp="1"/>
          </p:cNvSpPr>
          <p:nvPr>
            <p:ph type="body" idx="3"/>
          </p:nvPr>
        </p:nvSpPr>
        <p:spPr>
          <a:xfrm>
            <a:off x="609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7" name="Shape 47"/>
          <p:cNvSpPr txBox="1">
            <a:spLocks noGrp="1"/>
          </p:cNvSpPr>
          <p:nvPr>
            <p:ph type="body" idx="4"/>
          </p:nvPr>
        </p:nvSpPr>
        <p:spPr>
          <a:xfrm>
            <a:off x="4800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8" name="Shape 4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9" name="Shape 4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4" name="Shape 5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5" name="Shape 5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8" name="Shape 58"/>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9" name="Shape 59"/>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962400" y="1447800"/>
            <a:ext cx="4648200" cy="4267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62" name="Shape 62"/>
          <p:cNvSpPr txBox="1">
            <a:spLocks noGrp="1"/>
          </p:cNvSpPr>
          <p:nvPr>
            <p:ph type="title"/>
          </p:nvPr>
        </p:nvSpPr>
        <p:spPr>
          <a:xfrm>
            <a:off x="612648"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63" name="Shape 63"/>
          <p:cNvSpPr txBox="1">
            <a:spLocks noGrp="1"/>
          </p:cNvSpPr>
          <p:nvPr>
            <p:ph type="body" idx="2"/>
          </p:nvPr>
        </p:nvSpPr>
        <p:spPr>
          <a:xfrm>
            <a:off x="612648" y="2547891"/>
            <a:ext cx="2971800" cy="3167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4" name="Shape 6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5" name="Shape 6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6" name="Shape 6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7"/>
        <p:cNvGrpSpPr/>
        <p:nvPr/>
      </p:nvGrpSpPr>
      <p:grpSpPr>
        <a:xfrm>
          <a:off x="0" y="0"/>
          <a:ext cx="0" cy="0"/>
          <a:chOff x="0" y="0"/>
          <a:chExt cx="0" cy="0"/>
        </a:xfrm>
      </p:grpSpPr>
      <p:pic>
        <p:nvPicPr>
          <p:cNvPr id="68" name="Shape 68" descr="horizon.png"/>
          <p:cNvPicPr preferRelativeResize="0"/>
          <p:nvPr/>
        </p:nvPicPr>
        <p:blipFill rotWithShape="1">
          <a:blip r:embed="rId2">
            <a:alphaModFix/>
          </a:blip>
          <a:srcRect/>
          <a:stretch/>
        </p:blipFill>
        <p:spPr>
          <a:xfrm>
            <a:off x="0" y="0"/>
            <a:ext cx="9144000" cy="6815137"/>
          </a:xfrm>
          <a:prstGeom prst="rect">
            <a:avLst/>
          </a:prstGeom>
          <a:noFill/>
          <a:ln>
            <a:noFill/>
          </a:ln>
        </p:spPr>
      </p:pic>
      <p:sp>
        <p:nvSpPr>
          <p:cNvPr id="69" name="Shape 69"/>
          <p:cNvSpPr txBox="1">
            <a:spLocks noGrp="1"/>
          </p:cNvSpPr>
          <p:nvPr>
            <p:ph type="title"/>
          </p:nvPr>
        </p:nvSpPr>
        <p:spPr>
          <a:xfrm>
            <a:off x="609600"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4657344" y="1447800"/>
            <a:ext cx="3419856" cy="347472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600"/>
              </a:spcAft>
              <a:buClr>
                <a:schemeClr val="lt2"/>
              </a:buClr>
              <a:buSzPct val="100000"/>
              <a:buFont typeface="Arial"/>
              <a:buNone/>
              <a:defRPr sz="2000" b="0" i="0" u="none" strike="noStrike" cap="none">
                <a:solidFill>
                  <a:srgbClr val="A5A5A5"/>
                </a:solidFill>
                <a:latin typeface="Arial Narrow"/>
                <a:ea typeface="Arial Narrow"/>
                <a:cs typeface="Arial Narrow"/>
                <a:sym typeface="Arial Narrow"/>
              </a:defRPr>
            </a:lvl1pPr>
            <a:lvl2pPr marL="457200" marR="0" lvl="1" indent="0" algn="l" rtl="0">
              <a:lnSpc>
                <a:spcPct val="100000"/>
              </a:lnSpc>
              <a:spcBef>
                <a:spcPts val="560"/>
              </a:spcBef>
              <a:spcAft>
                <a:spcPts val="600"/>
              </a:spcAft>
              <a:buClr>
                <a:schemeClr val="lt2"/>
              </a:buClr>
              <a:buSzPct val="100000"/>
              <a:buFont typeface="Arial"/>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480"/>
              </a:spcBef>
              <a:spcAft>
                <a:spcPts val="600"/>
              </a:spcAft>
              <a:buClr>
                <a:schemeClr val="lt2"/>
              </a:buClr>
              <a:buSzPct val="100000"/>
              <a:buFont typeface="Arial"/>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9pPr>
          </a:lstStyle>
          <a:p>
            <a:endParaRPr/>
          </a:p>
        </p:txBody>
      </p:sp>
      <p:sp>
        <p:nvSpPr>
          <p:cNvPr id="71" name="Shape 71"/>
          <p:cNvSpPr txBox="1">
            <a:spLocks noGrp="1"/>
          </p:cNvSpPr>
          <p:nvPr>
            <p:ph type="body" idx="1"/>
          </p:nvPr>
        </p:nvSpPr>
        <p:spPr>
          <a:xfrm>
            <a:off x="609600" y="2547890"/>
            <a:ext cx="2971800" cy="2405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72" name="Shape 7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3" name="Shape 7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4" name="Shape 7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7" name="Shape 77"/>
          <p:cNvSpPr txBox="1">
            <a:spLocks noGrp="1"/>
          </p:cNvSpPr>
          <p:nvPr>
            <p:ph type="body" idx="1"/>
          </p:nvPr>
        </p:nvSpPr>
        <p:spPr>
          <a:xfrm rot="5400000">
            <a:off x="2309019" y="-99218"/>
            <a:ext cx="4525963" cy="792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78" name="Shape 7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9" name="Shape 7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0" name="Shape 8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Shape 10" descr="horizon.png"/>
          <p:cNvPicPr preferRelativeResize="0"/>
          <p:nvPr/>
        </p:nvPicPr>
        <p:blipFill rotWithShape="1">
          <a:blip r:embed="rId12">
            <a:alphaModFix/>
          </a:blip>
          <a:srcRect/>
          <a:stretch/>
        </p:blipFill>
        <p:spPr>
          <a:xfrm>
            <a:off x="0" y="0"/>
            <a:ext cx="9144000" cy="6815137"/>
          </a:xfrm>
          <a:prstGeom prst="rect">
            <a:avLst/>
          </a:prstGeom>
          <a:noFill/>
          <a:ln>
            <a:noFill/>
          </a:ln>
        </p:spPr>
      </p:pic>
      <p:sp>
        <p:nvSpPr>
          <p:cNvPr id="11" name="Shape 11"/>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12" name="Shape 12"/>
          <p:cNvSpPr txBox="1">
            <a:spLocks noGrp="1"/>
          </p:cNvSpPr>
          <p:nvPr>
            <p:ph type="body" idx="1"/>
          </p:nvPr>
        </p:nvSpPr>
        <p:spPr>
          <a:xfrm>
            <a:off x="609600" y="1600200"/>
            <a:ext cx="7924800" cy="4525963"/>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13" name="Shape 1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4" name="Shape 1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5" name="Shape 1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aithandheritage.com/2017/10/john-piper-praises-lecrae-for-leaving-evangelicalism-and-embracing-black-liberation-the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1219200" y="4876800"/>
            <a:ext cx="6400800" cy="1752600"/>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chemeClr val="lt2"/>
              </a:buClr>
              <a:buSzPct val="100000"/>
              <a:buFont typeface="Arial"/>
              <a:buNone/>
            </a:pPr>
            <a:r>
              <a:rPr lang="en-US" sz="2800" b="1" i="0" u="none" strike="noStrike" cap="none" dirty="0" smtClean="0">
                <a:solidFill>
                  <a:schemeClr val="lt2"/>
                </a:solidFill>
                <a:latin typeface="Arial Narrow"/>
                <a:ea typeface="Arial Narrow"/>
                <a:cs typeface="Arial Narrow"/>
                <a:sym typeface="Arial Narrow"/>
              </a:rPr>
              <a:t>Ezekiel 28:12-18</a:t>
            </a:r>
          </a:p>
          <a:p>
            <a:pPr marL="0" marR="0" lvl="0" indent="-177800" algn="ctr" rtl="0">
              <a:lnSpc>
                <a:spcPct val="100000"/>
              </a:lnSpc>
              <a:spcBef>
                <a:spcPts val="0"/>
              </a:spcBef>
              <a:spcAft>
                <a:spcPts val="0"/>
              </a:spcAft>
              <a:buClr>
                <a:schemeClr val="lt2"/>
              </a:buClr>
              <a:buSzPct val="100000"/>
              <a:buFont typeface="Arial"/>
              <a:buNone/>
            </a:pPr>
            <a:r>
              <a:rPr lang="en-US" sz="2800" b="1" i="0" u="none" strike="noStrike" cap="none" dirty="0" smtClean="0">
                <a:solidFill>
                  <a:schemeClr val="lt2"/>
                </a:solidFill>
                <a:latin typeface="Arial Narrow"/>
                <a:ea typeface="Arial Narrow"/>
                <a:cs typeface="Arial Narrow"/>
                <a:sym typeface="Arial Narrow"/>
              </a:rPr>
              <a:t>Revelation 12:3-9</a:t>
            </a:r>
          </a:p>
        </p:txBody>
      </p:sp>
      <p:sp>
        <p:nvSpPr>
          <p:cNvPr id="92" name="Shape 92"/>
          <p:cNvSpPr txBox="1">
            <a:spLocks noGrp="1"/>
          </p:cNvSpPr>
          <p:nvPr>
            <p:ph type="ctrTitle"/>
          </p:nvPr>
        </p:nvSpPr>
        <p:spPr>
          <a:xfrm>
            <a:off x="533400" y="3406775"/>
            <a:ext cx="7772400" cy="1470025"/>
          </a:xfrm>
          <a:prstGeom prst="rect">
            <a:avLst/>
          </a:prstGeom>
          <a:noFill/>
          <a:ln>
            <a:noFill/>
          </a:ln>
        </p:spPr>
        <p:txBody>
          <a:bodyPr wrap="square" lIns="91425" tIns="45700" rIns="91425" bIns="45700" anchor="b" anchorCtr="0">
            <a:noAutofit/>
          </a:bodyPr>
          <a:lstStyle/>
          <a:p>
            <a:pPr marL="0" marR="0" lvl="0" indent="-342900" algn="ctr" rtl="0">
              <a:spcBef>
                <a:spcPts val="0"/>
              </a:spcBef>
              <a:buClr>
                <a:schemeClr val="lt1"/>
              </a:buClr>
              <a:buSzPct val="100000"/>
              <a:buFont typeface="Arial Narrow"/>
              <a:buNone/>
            </a:pPr>
            <a:r>
              <a:rPr lang="en-US" sz="5400" b="1" dirty="0" smtClean="0"/>
              <a:t>Surviving Satan</a:t>
            </a:r>
            <a:br>
              <a:rPr lang="en-US" sz="5400" b="1" dirty="0" smtClean="0"/>
            </a:br>
            <a:r>
              <a:rPr lang="en-US" sz="2400" b="1" dirty="0" smtClean="0">
                <a:solidFill>
                  <a:srgbClr val="FF0000"/>
                </a:solidFill>
              </a:rPr>
              <a:t>Exclusive Documentary</a:t>
            </a:r>
            <a:endParaRPr lang="en-US" sz="2800" b="1" i="0" u="none" strike="noStrike" cap="none" dirty="0">
              <a:solidFill>
                <a:srgbClr val="FF0000"/>
              </a:solidFill>
              <a:sym typeface="Arial Narrow"/>
            </a:endParaRPr>
          </a:p>
        </p:txBody>
      </p:sp>
      <p:pic>
        <p:nvPicPr>
          <p:cNvPr id="3" name="Picture 2"/>
          <p:cNvPicPr>
            <a:picLocks noChangeAspect="1"/>
          </p:cNvPicPr>
          <p:nvPr/>
        </p:nvPicPr>
        <p:blipFill>
          <a:blip r:embed="rId3"/>
          <a:stretch>
            <a:fillRect/>
          </a:stretch>
        </p:blipFill>
        <p:spPr>
          <a:xfrm>
            <a:off x="1456222" y="461594"/>
            <a:ext cx="5926756" cy="29633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274638"/>
            <a:ext cx="7924800" cy="9445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smtClean="0">
                <a:solidFill>
                  <a:schemeClr val="lt1"/>
                </a:solidFill>
                <a:latin typeface="Arial Narrow"/>
                <a:ea typeface="Arial Narrow"/>
                <a:cs typeface="Arial Narrow"/>
                <a:sym typeface="Arial Narrow"/>
              </a:rPr>
              <a:t>Continued…</a:t>
            </a:r>
            <a:endParaRPr lang="en-US" sz="3000" b="1" i="0" u="none" strike="noStrike" cap="none" dirty="0">
              <a:solidFill>
                <a:schemeClr val="lt1"/>
              </a:solidFill>
              <a:latin typeface="Arial Narrow"/>
              <a:ea typeface="Arial Narrow"/>
              <a:cs typeface="Arial Narrow"/>
              <a:sym typeface="Arial Narrow"/>
            </a:endParaRPr>
          </a:p>
        </p:txBody>
      </p:sp>
      <p:sp>
        <p:nvSpPr>
          <p:cNvPr id="192" name="Shape 192"/>
          <p:cNvSpPr txBox="1">
            <a:spLocks noGrp="1"/>
          </p:cNvSpPr>
          <p:nvPr>
            <p:ph type="body" idx="1"/>
          </p:nvPr>
        </p:nvSpPr>
        <p:spPr>
          <a:xfrm>
            <a:off x="685800" y="1295400"/>
            <a:ext cx="7924800" cy="4724400"/>
          </a:xfrm>
          <a:prstGeom prst="rect">
            <a:avLst/>
          </a:prstGeom>
          <a:noFill/>
          <a:ln>
            <a:noFill/>
          </a:ln>
        </p:spPr>
        <p:txBody>
          <a:bodyPr wrap="square" lIns="91425" tIns="45700" rIns="91425" bIns="45700" anchor="t" anchorCtr="0">
            <a:noAutofit/>
          </a:bodyPr>
          <a:lstStyle/>
          <a:p>
            <a:r>
              <a:rPr lang="en-US" sz="1800" b="1" u="sng" dirty="0" smtClean="0">
                <a:solidFill>
                  <a:srgbClr val="FF0000"/>
                </a:solidFill>
              </a:rPr>
              <a:t>Ja Rule- Lost Little Girl</a:t>
            </a:r>
          </a:p>
          <a:p>
            <a:r>
              <a:rPr lang="en-US" sz="1800" dirty="0" smtClean="0"/>
              <a:t>I </a:t>
            </a:r>
            <a:r>
              <a:rPr lang="en-US" sz="1800" dirty="0"/>
              <a:t>seen how love can turn to lust inside a</a:t>
            </a:r>
            <a:r>
              <a:rPr lang="en-US" sz="1800" dirty="0"/>
              <a:t/>
            </a:r>
            <a:br>
              <a:rPr lang="en-US" sz="1800" dirty="0"/>
            </a:br>
            <a:r>
              <a:rPr lang="en-US" sz="1800" dirty="0"/>
              <a:t>Lost little girl</a:t>
            </a:r>
            <a:r>
              <a:rPr lang="en-US" sz="1800" dirty="0"/>
              <a:t/>
            </a:r>
            <a:br>
              <a:rPr lang="en-US" sz="1800" dirty="0"/>
            </a:br>
            <a:r>
              <a:rPr lang="en-US" sz="1800" dirty="0"/>
              <a:t>I seen how pain can turn to trust within a</a:t>
            </a:r>
            <a:r>
              <a:rPr lang="en-US" sz="1800" dirty="0"/>
              <a:t/>
            </a:r>
            <a:br>
              <a:rPr lang="en-US" sz="1800" dirty="0"/>
            </a:br>
            <a:r>
              <a:rPr lang="en-US" sz="1800" dirty="0"/>
              <a:t>Lost little girl</a:t>
            </a:r>
            <a:r>
              <a:rPr lang="en-US" sz="1800" dirty="0"/>
              <a:t/>
            </a:r>
            <a:br>
              <a:rPr lang="en-US" sz="1800" dirty="0"/>
            </a:br>
            <a:r>
              <a:rPr lang="en-US" sz="1800" dirty="0"/>
              <a:t>She can get a man to do anything but she's a</a:t>
            </a:r>
            <a:r>
              <a:rPr lang="en-US" sz="1800" dirty="0"/>
              <a:t/>
            </a:r>
            <a:br>
              <a:rPr lang="en-US" sz="1800" dirty="0"/>
            </a:br>
            <a:r>
              <a:rPr lang="en-US" sz="1800" dirty="0"/>
              <a:t>Lost little girl</a:t>
            </a:r>
            <a:r>
              <a:rPr lang="en-US" sz="1800" dirty="0"/>
              <a:t/>
            </a:r>
            <a:br>
              <a:rPr lang="en-US" sz="1800" dirty="0"/>
            </a:br>
            <a:r>
              <a:rPr lang="en-US" sz="1800" b="1" i="1" dirty="0">
                <a:solidFill>
                  <a:srgbClr val="FFC000"/>
                </a:solidFill>
              </a:rPr>
              <a:t>This sexy thing is only 17 and she's a</a:t>
            </a:r>
            <a:r>
              <a:rPr lang="en-US" sz="1800" b="1" i="1" dirty="0">
                <a:solidFill>
                  <a:srgbClr val="FFC000"/>
                </a:solidFill>
              </a:rPr>
              <a:t/>
            </a:r>
            <a:br>
              <a:rPr lang="en-US" sz="1800" b="1" i="1" dirty="0">
                <a:solidFill>
                  <a:srgbClr val="FFC000"/>
                </a:solidFill>
              </a:rPr>
            </a:br>
            <a:r>
              <a:rPr lang="en-US" sz="1800" b="1" i="1" dirty="0">
                <a:solidFill>
                  <a:srgbClr val="FFC000"/>
                </a:solidFill>
              </a:rPr>
              <a:t>Lost little </a:t>
            </a:r>
            <a:r>
              <a:rPr lang="en-US" sz="1800" b="1" i="1" dirty="0" smtClean="0">
                <a:solidFill>
                  <a:srgbClr val="FFC000"/>
                </a:solidFill>
              </a:rPr>
              <a:t>girl</a:t>
            </a:r>
          </a:p>
          <a:p>
            <a:endParaRPr lang="en-US" sz="1800" b="1" i="1" dirty="0" smtClean="0">
              <a:solidFill>
                <a:srgbClr val="FFC000"/>
              </a:solidFill>
            </a:endParaRPr>
          </a:p>
          <a:p>
            <a:r>
              <a:rPr lang="en-US" sz="1800" b="1" u="sng" dirty="0" err="1" smtClean="0">
                <a:solidFill>
                  <a:srgbClr val="FF0000"/>
                </a:solidFill>
              </a:rPr>
              <a:t>Rocko</a:t>
            </a:r>
            <a:r>
              <a:rPr lang="en-US" sz="1800" b="1" u="sng" dirty="0" smtClean="0">
                <a:solidFill>
                  <a:srgbClr val="FF0000"/>
                </a:solidFill>
              </a:rPr>
              <a:t> feat. Rick Ross- U.O.E.N.O</a:t>
            </a:r>
          </a:p>
          <a:p>
            <a:r>
              <a:rPr lang="en-US" sz="1800" b="1" i="1" dirty="0" smtClean="0">
                <a:solidFill>
                  <a:srgbClr val="FFC000"/>
                </a:solidFill>
              </a:rPr>
              <a:t>Put </a:t>
            </a:r>
            <a:r>
              <a:rPr lang="en-US" sz="1800" b="1" i="1" dirty="0">
                <a:solidFill>
                  <a:srgbClr val="FFC000"/>
                </a:solidFill>
              </a:rPr>
              <a:t>Molly all in her champagne</a:t>
            </a:r>
            <a:r>
              <a:rPr lang="en-US" sz="1800" dirty="0"/>
              <a:t>, she ain’t even know it</a:t>
            </a:r>
            <a:r>
              <a:rPr lang="en-US" sz="1800" dirty="0"/>
              <a:t/>
            </a:r>
            <a:br>
              <a:rPr lang="en-US" sz="1800" dirty="0"/>
            </a:br>
            <a:r>
              <a:rPr lang="en-US" sz="1800" dirty="0"/>
              <a:t>I took her home and I enjoyed that, she ain't even know it</a:t>
            </a:r>
            <a:endParaRPr lang="en-US" sz="1800" b="1" i="1" dirty="0" smtClean="0">
              <a:solidFill>
                <a:srgbClr val="FFC000"/>
              </a:solidFill>
            </a:endParaRPr>
          </a:p>
          <a:p>
            <a:endParaRPr lang="en-US" sz="1800" b="1" i="1" dirty="0">
              <a:solidFill>
                <a:srgbClr val="FFC000"/>
              </a:solidFill>
            </a:endParaRPr>
          </a:p>
          <a:p>
            <a:endParaRPr lang="en-US" sz="1800" b="1" i="1" dirty="0">
              <a:solidFill>
                <a:srgbClr val="FFC000"/>
              </a:solidFill>
            </a:endParaRPr>
          </a:p>
        </p:txBody>
      </p:sp>
    </p:spTree>
    <p:extLst>
      <p:ext uri="{BB962C8B-B14F-4D97-AF65-F5344CB8AC3E}">
        <p14:creationId xmlns:p14="http://schemas.microsoft.com/office/powerpoint/2010/main" val="60795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b="1" dirty="0" smtClean="0"/>
              <a:t>Continued…</a:t>
            </a:r>
            <a:endParaRPr lang="en-US" b="1" dirty="0"/>
          </a:p>
        </p:txBody>
      </p:sp>
      <p:sp>
        <p:nvSpPr>
          <p:cNvPr id="3" name="Text Placeholder 2"/>
          <p:cNvSpPr>
            <a:spLocks noGrp="1"/>
          </p:cNvSpPr>
          <p:nvPr>
            <p:ph type="body" idx="1"/>
          </p:nvPr>
        </p:nvSpPr>
        <p:spPr>
          <a:xfrm>
            <a:off x="585716" y="1295400"/>
            <a:ext cx="7924800" cy="4114800"/>
          </a:xfrm>
        </p:spPr>
        <p:txBody>
          <a:bodyPr/>
          <a:lstStyle/>
          <a:p>
            <a:r>
              <a:rPr lang="en-US" b="1" u="sng" dirty="0" smtClean="0">
                <a:solidFill>
                  <a:srgbClr val="FF0000"/>
                </a:solidFill>
              </a:rPr>
              <a:t>TLC- Creep</a:t>
            </a:r>
          </a:p>
          <a:p>
            <a:pPr marL="107950" indent="0">
              <a:buNone/>
            </a:pPr>
            <a:r>
              <a:rPr lang="en-US" dirty="0" smtClean="0"/>
              <a:t>I'll </a:t>
            </a:r>
            <a:r>
              <a:rPr lang="en-US" dirty="0"/>
              <a:t>never leave him down though </a:t>
            </a:r>
            <a:r>
              <a:rPr lang="en-US" b="1" i="1" dirty="0">
                <a:solidFill>
                  <a:srgbClr val="FFC000"/>
                </a:solidFill>
              </a:rPr>
              <a:t>I might mess around</a:t>
            </a:r>
            <a:r>
              <a:rPr lang="en-US" dirty="0"/>
              <a:t>.</a:t>
            </a:r>
            <a:r>
              <a:rPr lang="en-US" dirty="0"/>
              <a:t/>
            </a:r>
            <a:br>
              <a:rPr lang="en-US" dirty="0"/>
            </a:br>
            <a:r>
              <a:rPr lang="en-US" dirty="0"/>
              <a:t>It's only </a:t>
            </a:r>
            <a:r>
              <a:rPr lang="en-US" dirty="0" err="1"/>
              <a:t>'cause</a:t>
            </a:r>
            <a:r>
              <a:rPr lang="en-US" dirty="0"/>
              <a:t> I need some affection, oh.</a:t>
            </a:r>
            <a:r>
              <a:rPr lang="en-US" dirty="0"/>
              <a:t/>
            </a:r>
            <a:br>
              <a:rPr lang="en-US" dirty="0"/>
            </a:br>
            <a:r>
              <a:rPr lang="en-US" b="1" i="1" dirty="0">
                <a:solidFill>
                  <a:srgbClr val="FFC000"/>
                </a:solidFill>
              </a:rPr>
              <a:t>So I creep, yeah, just </a:t>
            </a:r>
            <a:r>
              <a:rPr lang="en-US" b="1" i="1" dirty="0" err="1">
                <a:solidFill>
                  <a:srgbClr val="FFC000"/>
                </a:solidFill>
              </a:rPr>
              <a:t>creepin</a:t>
            </a:r>
            <a:r>
              <a:rPr lang="en-US" b="1" i="1" dirty="0">
                <a:solidFill>
                  <a:srgbClr val="FFC000"/>
                </a:solidFill>
              </a:rPr>
              <a:t>' on,</a:t>
            </a:r>
            <a:r>
              <a:rPr lang="en-US" b="1" i="1" dirty="0">
                <a:solidFill>
                  <a:srgbClr val="FFC000"/>
                </a:solidFill>
              </a:rPr>
              <a:t/>
            </a:r>
            <a:br>
              <a:rPr lang="en-US" b="1" i="1" dirty="0">
                <a:solidFill>
                  <a:srgbClr val="FFC000"/>
                </a:solidFill>
              </a:rPr>
            </a:br>
            <a:r>
              <a:rPr lang="en-US" b="1" i="1" dirty="0">
                <a:solidFill>
                  <a:srgbClr val="FFC000"/>
                </a:solidFill>
              </a:rPr>
              <a:t>On the down low, '</a:t>
            </a:r>
            <a:r>
              <a:rPr lang="en-US" b="1" i="1" dirty="0" err="1">
                <a:solidFill>
                  <a:srgbClr val="FFC000"/>
                </a:solidFill>
              </a:rPr>
              <a:t>cept</a:t>
            </a:r>
            <a:r>
              <a:rPr lang="en-US" b="1" i="1" dirty="0">
                <a:solidFill>
                  <a:srgbClr val="FFC000"/>
                </a:solidFill>
              </a:rPr>
              <a:t> nobody is supposed to know.</a:t>
            </a:r>
            <a:r>
              <a:rPr lang="en-US" b="1" i="1" dirty="0">
                <a:solidFill>
                  <a:srgbClr val="FFC000"/>
                </a:solidFill>
              </a:rPr>
              <a:t/>
            </a:r>
            <a:br>
              <a:rPr lang="en-US" b="1" i="1" dirty="0">
                <a:solidFill>
                  <a:srgbClr val="FFC000"/>
                </a:solidFill>
              </a:rPr>
            </a:br>
            <a:r>
              <a:rPr lang="en-US" b="1" i="1" dirty="0">
                <a:solidFill>
                  <a:srgbClr val="FFC000"/>
                </a:solidFill>
              </a:rPr>
              <a:t>So I creep yeah, </a:t>
            </a:r>
            <a:r>
              <a:rPr lang="en-US" b="1" i="1" dirty="0" err="1">
                <a:solidFill>
                  <a:srgbClr val="FFC000"/>
                </a:solidFill>
              </a:rPr>
              <a:t>'cause</a:t>
            </a:r>
            <a:r>
              <a:rPr lang="en-US" b="1" i="1" dirty="0">
                <a:solidFill>
                  <a:srgbClr val="FFC000"/>
                </a:solidFill>
              </a:rPr>
              <a:t> he doesn't know what I do</a:t>
            </a:r>
            <a:r>
              <a:rPr lang="en-US" b="1" i="1" dirty="0">
                <a:solidFill>
                  <a:srgbClr val="FFC000"/>
                </a:solidFill>
              </a:rPr>
              <a:t/>
            </a:r>
            <a:br>
              <a:rPr lang="en-US" b="1" i="1" dirty="0">
                <a:solidFill>
                  <a:srgbClr val="FFC000"/>
                </a:solidFill>
              </a:rPr>
            </a:br>
            <a:r>
              <a:rPr lang="en-US" dirty="0"/>
              <a:t>And no attention goes to show oh</a:t>
            </a:r>
            <a:r>
              <a:rPr lang="en-US" dirty="0" smtClean="0"/>
              <a:t>.</a:t>
            </a:r>
          </a:p>
          <a:p>
            <a:r>
              <a:rPr lang="en-US" b="1" u="sng" dirty="0" smtClean="0">
                <a:solidFill>
                  <a:srgbClr val="FF0000"/>
                </a:solidFill>
              </a:rPr>
              <a:t>Dr. Dre feat. Eminem- Medicine Man</a:t>
            </a:r>
            <a:endParaRPr lang="en-US" b="1" u="sng" dirty="0">
              <a:solidFill>
                <a:srgbClr val="FF0000"/>
              </a:solidFill>
            </a:endParaRPr>
          </a:p>
          <a:p>
            <a:pPr marL="107950" indent="0">
              <a:buNone/>
            </a:pPr>
            <a:r>
              <a:rPr lang="en-US" dirty="0"/>
              <a:t>Ain't no one safe from, non-believers there ain't none</a:t>
            </a:r>
            <a:r>
              <a:rPr lang="en-US" dirty="0"/>
              <a:t/>
            </a:r>
            <a:br>
              <a:rPr lang="en-US" dirty="0"/>
            </a:br>
            <a:r>
              <a:rPr lang="en-US" b="1" i="1" dirty="0">
                <a:solidFill>
                  <a:srgbClr val="FFC000"/>
                </a:solidFill>
              </a:rPr>
              <a:t>I even make the </a:t>
            </a:r>
            <a:r>
              <a:rPr lang="en-US" b="1" i="1" dirty="0" smtClean="0">
                <a:solidFill>
                  <a:srgbClr val="FFC000"/>
                </a:solidFill>
              </a:rPr>
              <a:t>b****** </a:t>
            </a:r>
            <a:r>
              <a:rPr lang="en-US" b="1" i="1" dirty="0">
                <a:solidFill>
                  <a:srgbClr val="FFC000"/>
                </a:solidFill>
              </a:rPr>
              <a:t>I rape </a:t>
            </a:r>
            <a:r>
              <a:rPr lang="en-US" b="1" i="1" dirty="0" smtClean="0">
                <a:solidFill>
                  <a:srgbClr val="FFC000"/>
                </a:solidFill>
              </a:rPr>
              <a:t>c**</a:t>
            </a:r>
            <a:r>
              <a:rPr lang="en-US" b="1" i="1" dirty="0">
                <a:solidFill>
                  <a:srgbClr val="FFC000"/>
                </a:solidFill>
              </a:rPr>
              <a:t/>
            </a:r>
            <a:br>
              <a:rPr lang="en-US" b="1" i="1" dirty="0">
                <a:solidFill>
                  <a:srgbClr val="FFC000"/>
                </a:solidFill>
              </a:rPr>
            </a:br>
            <a:r>
              <a:rPr lang="en-US" dirty="0"/>
              <a:t>I'm waiting on someone to say something</a:t>
            </a:r>
            <a:endParaRPr lang="en-US" b="1" dirty="0">
              <a:solidFill>
                <a:schemeClr val="tx1"/>
              </a:solidFill>
            </a:endParaRPr>
          </a:p>
        </p:txBody>
      </p:sp>
    </p:spTree>
    <p:extLst>
      <p:ext uri="{BB962C8B-B14F-4D97-AF65-F5344CB8AC3E}">
        <p14:creationId xmlns:p14="http://schemas.microsoft.com/office/powerpoint/2010/main" val="183437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09600" y="228600"/>
            <a:ext cx="7924800" cy="6858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0000"/>
              </a:buClr>
              <a:buSzPct val="100000"/>
              <a:buFont typeface="Arial Narrow"/>
              <a:buNone/>
            </a:pPr>
            <a:r>
              <a:rPr lang="en-US" sz="3000" b="1" i="0" u="none" strike="noStrike" cap="none" dirty="0" smtClean="0">
                <a:solidFill>
                  <a:schemeClr val="bg1"/>
                </a:solidFill>
                <a:latin typeface="Arial Narrow"/>
                <a:ea typeface="Arial Narrow"/>
                <a:cs typeface="Arial Narrow"/>
                <a:sym typeface="Arial Narrow"/>
              </a:rPr>
              <a:t>Continued…</a:t>
            </a:r>
            <a:endParaRPr lang="en-US" sz="3000" b="1" i="0" u="none" strike="noStrike" cap="none" dirty="0">
              <a:solidFill>
                <a:schemeClr val="bg1"/>
              </a:solidFill>
              <a:latin typeface="Arial Narrow"/>
              <a:ea typeface="Arial Narrow"/>
              <a:cs typeface="Arial Narrow"/>
              <a:sym typeface="Arial Narrow"/>
            </a:endParaRPr>
          </a:p>
        </p:txBody>
      </p:sp>
      <p:sp>
        <p:nvSpPr>
          <p:cNvPr id="198" name="Shape 198"/>
          <p:cNvSpPr txBox="1">
            <a:spLocks noGrp="1"/>
          </p:cNvSpPr>
          <p:nvPr>
            <p:ph type="body" idx="1"/>
          </p:nvPr>
        </p:nvSpPr>
        <p:spPr>
          <a:xfrm>
            <a:off x="600501" y="914400"/>
            <a:ext cx="7924800" cy="4114800"/>
          </a:xfrm>
          <a:prstGeom prst="rect">
            <a:avLst/>
          </a:prstGeom>
          <a:noFill/>
          <a:ln>
            <a:noFill/>
          </a:ln>
        </p:spPr>
        <p:txBody>
          <a:bodyPr wrap="square" lIns="91425" tIns="45700" rIns="91425" bIns="45700" anchor="t" anchorCtr="0">
            <a:noAutofit/>
          </a:bodyPr>
          <a:lstStyle/>
          <a:p>
            <a:pPr lvl="0" indent="-342900">
              <a:spcBef>
                <a:spcPts val="0"/>
              </a:spcBef>
              <a:spcAft>
                <a:spcPts val="0"/>
              </a:spcAft>
            </a:pPr>
            <a:r>
              <a:rPr lang="en-US" sz="1800" b="1" u="sng" dirty="0" smtClean="0">
                <a:solidFill>
                  <a:srgbClr val="FF0000"/>
                </a:solidFill>
              </a:rPr>
              <a:t>Future feat. Lil’ Wayne- Karate Chop (remix)</a:t>
            </a:r>
          </a:p>
          <a:p>
            <a:pPr lvl="0" indent="-342900">
              <a:spcBef>
                <a:spcPts val="0"/>
              </a:spcBef>
              <a:spcAft>
                <a:spcPts val="0"/>
              </a:spcAft>
            </a:pPr>
            <a:r>
              <a:rPr lang="en-US" sz="1800" dirty="0" smtClean="0"/>
              <a:t>Pop a lot of pain pills</a:t>
            </a:r>
            <a:br>
              <a:rPr lang="en-US" sz="1800" dirty="0" smtClean="0"/>
            </a:br>
            <a:r>
              <a:rPr lang="en-US" sz="1800" dirty="0" smtClean="0"/>
              <a:t>Bout to put rims on my skateboard wheels</a:t>
            </a:r>
            <a:br>
              <a:rPr lang="en-US" sz="1800" dirty="0" smtClean="0"/>
            </a:br>
            <a:r>
              <a:rPr lang="en-US" sz="1800" b="1" i="1" dirty="0" smtClean="0">
                <a:solidFill>
                  <a:srgbClr val="FFC000"/>
                </a:solidFill>
              </a:rPr>
              <a:t>Beat that p**** up like Emmett Till</a:t>
            </a:r>
          </a:p>
          <a:p>
            <a:pPr lvl="0" indent="-342900">
              <a:spcBef>
                <a:spcPts val="0"/>
              </a:spcBef>
              <a:spcAft>
                <a:spcPts val="0"/>
              </a:spcAft>
            </a:pPr>
            <a:endParaRPr lang="en-US" sz="1800" b="1" i="0" u="none" strike="noStrike" cap="none" dirty="0">
              <a:solidFill>
                <a:schemeClr val="lt1"/>
              </a:solidFill>
              <a:latin typeface="Arial Narrow"/>
              <a:ea typeface="Arial Narrow"/>
              <a:cs typeface="Arial Narrow"/>
              <a:sym typeface="Arial Narrow"/>
            </a:endParaRPr>
          </a:p>
          <a:p>
            <a:pPr lvl="0" indent="-342900">
              <a:spcBef>
                <a:spcPts val="0"/>
              </a:spcBef>
              <a:spcAft>
                <a:spcPts val="0"/>
              </a:spcAft>
            </a:pPr>
            <a:r>
              <a:rPr lang="en-US" sz="1800" b="1" dirty="0" smtClean="0"/>
              <a:t>Emmett </a:t>
            </a:r>
            <a:r>
              <a:rPr lang="en-US" sz="1800" b="1" dirty="0"/>
              <a:t>Till was a 14 year old African American boy who was brutally murdered in August, 1955. He allegedly flirted with a white woman in a grocery store, and was abducted and killed by her husband and his brother-in-law a few days later</a:t>
            </a:r>
            <a:r>
              <a:rPr lang="en-US" sz="1800" b="1" dirty="0" smtClean="0"/>
              <a:t>.</a:t>
            </a:r>
          </a:p>
          <a:p>
            <a:pPr lvl="0" indent="-342900">
              <a:spcBef>
                <a:spcPts val="0"/>
              </a:spcBef>
              <a:spcAft>
                <a:spcPts val="0"/>
              </a:spcAft>
            </a:pPr>
            <a:r>
              <a:rPr lang="en-US" sz="1800" b="1" dirty="0" smtClean="0"/>
              <a:t>Three </a:t>
            </a:r>
            <a:r>
              <a:rPr lang="en-US" sz="1800" b="1" dirty="0"/>
              <a:t>days later, Emmett’s body was found dumped in the river. It was badly mutilated and decomposed. </a:t>
            </a:r>
            <a:endParaRPr lang="en-US" sz="1800" b="1" dirty="0" smtClean="0"/>
          </a:p>
          <a:p>
            <a:pPr lvl="0" indent="-342900">
              <a:spcBef>
                <a:spcPts val="0"/>
              </a:spcBef>
              <a:spcAft>
                <a:spcPts val="0"/>
              </a:spcAft>
            </a:pPr>
            <a:r>
              <a:rPr lang="en-US" sz="1800" b="1" dirty="0" smtClean="0"/>
              <a:t>The </a:t>
            </a:r>
            <a:r>
              <a:rPr lang="en-US" sz="1800" b="1" dirty="0"/>
              <a:t>case was tried by an all white jury. Observers remarked that there was little doubt that Bryant and Milam abducted Emmett, since they had admitted as much earlier. </a:t>
            </a:r>
            <a:r>
              <a:rPr lang="en-US" sz="1800" b="1" dirty="0" smtClean="0"/>
              <a:t>Despite </a:t>
            </a:r>
            <a:r>
              <a:rPr lang="en-US" sz="1800" b="1" dirty="0"/>
              <a:t>this, the jury acquitted the two defendants, after deliberating for just over an hour. Six weeks later, a grand jury did not even indict the men on a kidnapping charge, and they were released. </a:t>
            </a:r>
            <a:endParaRPr lang="en-US" sz="1800" b="1" dirty="0" smtClean="0"/>
          </a:p>
          <a:p>
            <a:pPr lvl="0" indent="-342900">
              <a:spcBef>
                <a:spcPts val="0"/>
              </a:spcBef>
              <a:spcAft>
                <a:spcPts val="0"/>
              </a:spcAft>
            </a:pPr>
            <a:r>
              <a:rPr lang="en-US" sz="1800" b="1" dirty="0"/>
              <a:t>Bryant and Milam were interviewed by Look magazine for a fee, and protected by double jeopardy laws, they freely admitted their crime.</a:t>
            </a:r>
            <a:endParaRPr lang="en-US" sz="1800" b="1" i="0" u="none" strike="noStrike" cap="none" dirty="0">
              <a:solidFill>
                <a:schemeClr val="lt1"/>
              </a:solidFill>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b="1" dirty="0" smtClean="0">
                <a:solidFill>
                  <a:schemeClr val="tx2"/>
                </a:solidFill>
              </a:rPr>
              <a:t>Continued…</a:t>
            </a:r>
            <a:endParaRPr lang="en-US" b="1" dirty="0">
              <a:solidFill>
                <a:schemeClr val="tx2"/>
              </a:solidFill>
            </a:endParaRPr>
          </a:p>
        </p:txBody>
      </p:sp>
      <p:sp>
        <p:nvSpPr>
          <p:cNvPr id="3" name="Text Placeholder 2"/>
          <p:cNvSpPr>
            <a:spLocks noGrp="1"/>
          </p:cNvSpPr>
          <p:nvPr>
            <p:ph type="body" idx="1"/>
          </p:nvPr>
        </p:nvSpPr>
        <p:spPr>
          <a:xfrm>
            <a:off x="609600" y="1295400"/>
            <a:ext cx="7924800" cy="4419600"/>
          </a:xfrm>
        </p:spPr>
        <p:txBody>
          <a:bodyPr/>
          <a:lstStyle/>
          <a:p>
            <a:r>
              <a:rPr lang="en-US" b="1" u="sng" dirty="0" smtClean="0">
                <a:solidFill>
                  <a:srgbClr val="FF0000"/>
                </a:solidFill>
              </a:rPr>
              <a:t>Joe- All the things Your Man won’t Do</a:t>
            </a:r>
          </a:p>
          <a:p>
            <a:pPr marL="107950" indent="0">
              <a:buNone/>
            </a:pPr>
            <a:r>
              <a:rPr lang="en-US" dirty="0" err="1" smtClean="0"/>
              <a:t>Oooh</a:t>
            </a:r>
            <a:r>
              <a:rPr lang="en-US" dirty="0" smtClean="0"/>
              <a:t> </a:t>
            </a:r>
            <a:r>
              <a:rPr lang="en-US" dirty="0"/>
              <a:t>I </a:t>
            </a:r>
            <a:r>
              <a:rPr lang="en-US" dirty="0" err="1"/>
              <a:t>gotta</a:t>
            </a:r>
            <a:r>
              <a:rPr lang="en-US" dirty="0"/>
              <a:t> a jones in my bones for you</a:t>
            </a:r>
            <a:r>
              <a:rPr lang="en-US" dirty="0"/>
              <a:t/>
            </a:r>
            <a:br>
              <a:rPr lang="en-US" dirty="0"/>
            </a:br>
            <a:r>
              <a:rPr lang="en-US" dirty="0"/>
              <a:t>There ain't a </a:t>
            </a:r>
            <a:r>
              <a:rPr lang="en-US" dirty="0" smtClean="0"/>
              <a:t>d*** </a:t>
            </a:r>
            <a:r>
              <a:rPr lang="en-US" dirty="0"/>
              <a:t>thing that I won't do</a:t>
            </a:r>
            <a:r>
              <a:rPr lang="en-US" dirty="0"/>
              <a:t/>
            </a:r>
            <a:br>
              <a:rPr lang="en-US" dirty="0"/>
            </a:br>
            <a:r>
              <a:rPr lang="en-US" b="1" i="1" dirty="0">
                <a:solidFill>
                  <a:srgbClr val="FFC000"/>
                </a:solidFill>
              </a:rPr>
              <a:t>Make your body cream with my sex machine</a:t>
            </a:r>
            <a:r>
              <a:rPr lang="en-US" b="1" i="1" dirty="0">
                <a:solidFill>
                  <a:srgbClr val="FFC000"/>
                </a:solidFill>
              </a:rPr>
              <a:t/>
            </a:r>
            <a:br>
              <a:rPr lang="en-US" b="1" i="1" dirty="0">
                <a:solidFill>
                  <a:srgbClr val="FFC000"/>
                </a:solidFill>
              </a:rPr>
            </a:br>
            <a:r>
              <a:rPr lang="en-US" b="1" i="1" dirty="0">
                <a:solidFill>
                  <a:srgbClr val="FFC000"/>
                </a:solidFill>
              </a:rPr>
              <a:t>I won't stop until I hear your mother </a:t>
            </a:r>
            <a:r>
              <a:rPr lang="en-US" b="1" i="1" dirty="0" smtClean="0">
                <a:solidFill>
                  <a:srgbClr val="FFC000"/>
                </a:solidFill>
              </a:rPr>
              <a:t>scream</a:t>
            </a:r>
          </a:p>
          <a:p>
            <a:pPr marL="107950" indent="0">
              <a:buNone/>
            </a:pPr>
            <a:endParaRPr lang="en-US" b="1" i="1" dirty="0">
              <a:solidFill>
                <a:srgbClr val="FFC000"/>
              </a:solidFill>
            </a:endParaRPr>
          </a:p>
          <a:p>
            <a:r>
              <a:rPr lang="en-US" b="1" u="sng" dirty="0" smtClean="0">
                <a:solidFill>
                  <a:srgbClr val="FF0000"/>
                </a:solidFill>
              </a:rPr>
              <a:t>Jamie Foxx- Blame it o the Alcohol</a:t>
            </a:r>
          </a:p>
          <a:p>
            <a:pPr marL="107950" indent="0">
              <a:buNone/>
            </a:pPr>
            <a:r>
              <a:rPr lang="en-US" dirty="0" smtClean="0"/>
              <a:t>Hey </a:t>
            </a:r>
            <a:r>
              <a:rPr lang="en-US" b="1" i="1" dirty="0">
                <a:solidFill>
                  <a:srgbClr val="FFC000"/>
                </a:solidFill>
              </a:rPr>
              <a:t>she say she usually don't</a:t>
            </a:r>
            <a:r>
              <a:rPr lang="en-US" dirty="0"/>
              <a:t/>
            </a:r>
            <a:br>
              <a:rPr lang="en-US" dirty="0"/>
            </a:br>
            <a:r>
              <a:rPr lang="en-US" dirty="0"/>
              <a:t>But I know that she front</a:t>
            </a:r>
            <a:r>
              <a:rPr lang="en-US" dirty="0"/>
              <a:t/>
            </a:r>
            <a:br>
              <a:rPr lang="en-US" dirty="0"/>
            </a:br>
            <a:r>
              <a:rPr lang="en-US" b="1" i="1" dirty="0" err="1">
                <a:solidFill>
                  <a:srgbClr val="FFC000"/>
                </a:solidFill>
              </a:rPr>
              <a:t>'Cause</a:t>
            </a:r>
            <a:r>
              <a:rPr lang="en-US" b="1" i="1" dirty="0">
                <a:solidFill>
                  <a:srgbClr val="FFC000"/>
                </a:solidFill>
              </a:rPr>
              <a:t> </a:t>
            </a:r>
            <a:r>
              <a:rPr lang="en-US" b="1" i="1" dirty="0" err="1">
                <a:solidFill>
                  <a:srgbClr val="FFC000"/>
                </a:solidFill>
              </a:rPr>
              <a:t>shawty</a:t>
            </a:r>
            <a:r>
              <a:rPr lang="en-US" b="1" i="1" dirty="0">
                <a:solidFill>
                  <a:srgbClr val="FFC000"/>
                </a:solidFill>
              </a:rPr>
              <a:t> know what she want</a:t>
            </a:r>
            <a:r>
              <a:rPr lang="en-US" b="1" i="1" dirty="0">
                <a:solidFill>
                  <a:srgbClr val="FFC000"/>
                </a:solidFill>
              </a:rPr>
              <a:t/>
            </a:r>
            <a:br>
              <a:rPr lang="en-US" b="1" i="1" dirty="0">
                <a:solidFill>
                  <a:srgbClr val="FFC000"/>
                </a:solidFill>
              </a:rPr>
            </a:br>
            <a:r>
              <a:rPr lang="en-US" dirty="0"/>
              <a:t>But she don't </a:t>
            </a:r>
            <a:r>
              <a:rPr lang="en-US" dirty="0" err="1"/>
              <a:t>wanna</a:t>
            </a:r>
            <a:r>
              <a:rPr lang="en-US" dirty="0"/>
              <a:t> seem like she easy</a:t>
            </a:r>
            <a:r>
              <a:rPr lang="en-US" dirty="0"/>
              <a:t/>
            </a:r>
            <a:br>
              <a:rPr lang="en-US" dirty="0"/>
            </a:br>
            <a:r>
              <a:rPr lang="en-US" b="1" i="1" dirty="0">
                <a:solidFill>
                  <a:srgbClr val="FFC000"/>
                </a:solidFill>
              </a:rPr>
              <a:t>I hear you saying what </a:t>
            </a:r>
            <a:r>
              <a:rPr lang="en-US" b="1" i="1" dirty="0" err="1">
                <a:solidFill>
                  <a:srgbClr val="FFC000"/>
                </a:solidFill>
              </a:rPr>
              <a:t>ya</a:t>
            </a:r>
            <a:r>
              <a:rPr lang="en-US" b="1" i="1" dirty="0">
                <a:solidFill>
                  <a:srgbClr val="FFC000"/>
                </a:solidFill>
              </a:rPr>
              <a:t> wont do</a:t>
            </a:r>
            <a:r>
              <a:rPr lang="en-US" b="1" i="1" dirty="0">
                <a:solidFill>
                  <a:srgbClr val="FFC000"/>
                </a:solidFill>
              </a:rPr>
              <a:t/>
            </a:r>
            <a:br>
              <a:rPr lang="en-US" b="1" i="1" dirty="0">
                <a:solidFill>
                  <a:srgbClr val="FFC000"/>
                </a:solidFill>
              </a:rPr>
            </a:br>
            <a:r>
              <a:rPr lang="en-US" b="1" i="1" dirty="0">
                <a:solidFill>
                  <a:srgbClr val="FFC000"/>
                </a:solidFill>
              </a:rPr>
              <a:t>But you know we probably </a:t>
            </a:r>
            <a:r>
              <a:rPr lang="en-US" b="1" i="1" dirty="0" err="1">
                <a:solidFill>
                  <a:srgbClr val="FFC000"/>
                </a:solidFill>
              </a:rPr>
              <a:t>goin</a:t>
            </a:r>
            <a:r>
              <a:rPr lang="en-US" b="1" i="1" dirty="0">
                <a:solidFill>
                  <a:srgbClr val="FFC000"/>
                </a:solidFill>
              </a:rPr>
              <a:t>' do</a:t>
            </a:r>
            <a:r>
              <a:rPr lang="en-US" b="1" i="1" dirty="0">
                <a:solidFill>
                  <a:srgbClr val="FFC000"/>
                </a:solidFill>
              </a:rPr>
              <a:t/>
            </a:r>
            <a:br>
              <a:rPr lang="en-US" b="1" i="1" dirty="0">
                <a:solidFill>
                  <a:srgbClr val="FFC000"/>
                </a:solidFill>
              </a:rPr>
            </a:br>
            <a:r>
              <a:rPr lang="en-US" dirty="0"/>
              <a:t>What you been feigning deep inside</a:t>
            </a:r>
            <a:r>
              <a:rPr lang="en-US" dirty="0"/>
              <a:t/>
            </a:r>
            <a:br>
              <a:rPr lang="en-US" dirty="0"/>
            </a:br>
            <a:r>
              <a:rPr lang="en-US" dirty="0"/>
              <a:t>Don't lie now</a:t>
            </a:r>
            <a:br>
              <a:rPr lang="en-US" dirty="0"/>
            </a:br>
            <a:r>
              <a:rPr lang="en-US" dirty="0"/>
              <a:t/>
            </a:r>
            <a:br>
              <a:rPr lang="en-US" dirty="0"/>
            </a:br>
            <a:endParaRPr lang="en-US" dirty="0"/>
          </a:p>
        </p:txBody>
      </p:sp>
    </p:spTree>
    <p:extLst>
      <p:ext uri="{BB962C8B-B14F-4D97-AF65-F5344CB8AC3E}">
        <p14:creationId xmlns:p14="http://schemas.microsoft.com/office/powerpoint/2010/main" val="21427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pPr fontAlgn="base"/>
            <a:r>
              <a:rPr lang="en-US" b="1" dirty="0" smtClean="0"/>
              <a:t>Continued…</a:t>
            </a:r>
            <a:endParaRPr lang="en-US" b="1" dirty="0"/>
          </a:p>
        </p:txBody>
      </p:sp>
      <p:sp>
        <p:nvSpPr>
          <p:cNvPr id="3" name="Text Placeholder 2"/>
          <p:cNvSpPr>
            <a:spLocks noGrp="1"/>
          </p:cNvSpPr>
          <p:nvPr>
            <p:ph type="body" idx="1"/>
          </p:nvPr>
        </p:nvSpPr>
        <p:spPr>
          <a:xfrm>
            <a:off x="609600" y="1066800"/>
            <a:ext cx="7924800" cy="4800600"/>
          </a:xfrm>
        </p:spPr>
        <p:txBody>
          <a:bodyPr/>
          <a:lstStyle/>
          <a:p>
            <a:pPr marL="107950" indent="0">
              <a:buNone/>
            </a:pPr>
            <a:r>
              <a:rPr lang="en-US" b="1" u="sng" dirty="0" smtClean="0">
                <a:solidFill>
                  <a:srgbClr val="FF0000"/>
                </a:solidFill>
              </a:rPr>
              <a:t>Robin </a:t>
            </a:r>
            <a:r>
              <a:rPr lang="en-US" b="1" u="sng" dirty="0" err="1" smtClean="0">
                <a:solidFill>
                  <a:srgbClr val="FF0000"/>
                </a:solidFill>
              </a:rPr>
              <a:t>Thicke</a:t>
            </a:r>
            <a:r>
              <a:rPr lang="en-US" b="1" u="sng" dirty="0" smtClean="0">
                <a:solidFill>
                  <a:srgbClr val="FF0000"/>
                </a:solidFill>
              </a:rPr>
              <a:t>- Blurred Lines</a:t>
            </a:r>
          </a:p>
          <a:p>
            <a:pPr marL="107950" indent="0">
              <a:buNone/>
            </a:pPr>
            <a:r>
              <a:rPr lang="en-US" dirty="0" smtClean="0"/>
              <a:t>And </a:t>
            </a:r>
            <a:r>
              <a:rPr lang="en-US" dirty="0"/>
              <a:t>that's why I'm </a:t>
            </a:r>
            <a:r>
              <a:rPr lang="en-US" b="1" i="1" dirty="0" err="1">
                <a:solidFill>
                  <a:srgbClr val="FFC000"/>
                </a:solidFill>
              </a:rPr>
              <a:t>gon</a:t>
            </a:r>
            <a:r>
              <a:rPr lang="en-US" b="1" i="1" dirty="0">
                <a:solidFill>
                  <a:srgbClr val="FFC000"/>
                </a:solidFill>
              </a:rPr>
              <a:t>' take a good girl</a:t>
            </a:r>
            <a:r>
              <a:rPr lang="en-US" dirty="0"/>
              <a:t/>
            </a:r>
            <a:br>
              <a:rPr lang="en-US" dirty="0"/>
            </a:br>
            <a:r>
              <a:rPr lang="en-US" b="1" i="1" dirty="0">
                <a:solidFill>
                  <a:srgbClr val="FFC000"/>
                </a:solidFill>
              </a:rPr>
              <a:t>I know you want it</a:t>
            </a:r>
            <a:r>
              <a:rPr lang="en-US" b="1" i="1" dirty="0">
                <a:solidFill>
                  <a:srgbClr val="FFC000"/>
                </a:solidFill>
              </a:rPr>
              <a:t/>
            </a:r>
            <a:br>
              <a:rPr lang="en-US" b="1" i="1" dirty="0">
                <a:solidFill>
                  <a:srgbClr val="FFC000"/>
                </a:solidFill>
              </a:rPr>
            </a:br>
            <a:r>
              <a:rPr lang="en-US" b="1" i="1" dirty="0">
                <a:solidFill>
                  <a:srgbClr val="FFC000"/>
                </a:solidFill>
              </a:rPr>
              <a:t>I know you want it</a:t>
            </a:r>
            <a:r>
              <a:rPr lang="en-US" b="1" i="1" dirty="0">
                <a:solidFill>
                  <a:srgbClr val="FFC000"/>
                </a:solidFill>
              </a:rPr>
              <a:t/>
            </a:r>
            <a:br>
              <a:rPr lang="en-US" b="1" i="1" dirty="0">
                <a:solidFill>
                  <a:srgbClr val="FFC000"/>
                </a:solidFill>
              </a:rPr>
            </a:br>
            <a:r>
              <a:rPr lang="en-US" b="1" i="1" dirty="0">
                <a:solidFill>
                  <a:srgbClr val="FFC000"/>
                </a:solidFill>
              </a:rPr>
              <a:t>I know you want it</a:t>
            </a:r>
            <a:r>
              <a:rPr lang="en-US" b="1" i="1" dirty="0">
                <a:solidFill>
                  <a:srgbClr val="FFC000"/>
                </a:solidFill>
              </a:rPr>
              <a:t/>
            </a:r>
            <a:br>
              <a:rPr lang="en-US" b="1" i="1" dirty="0">
                <a:solidFill>
                  <a:srgbClr val="FFC000"/>
                </a:solidFill>
              </a:rPr>
            </a:br>
            <a:r>
              <a:rPr lang="en-US" dirty="0"/>
              <a:t>You're a good girl</a:t>
            </a:r>
            <a:r>
              <a:rPr lang="en-US" dirty="0"/>
              <a:t/>
            </a:r>
            <a:br>
              <a:rPr lang="en-US" dirty="0"/>
            </a:br>
            <a:r>
              <a:rPr lang="en-US" b="1" i="1" dirty="0">
                <a:solidFill>
                  <a:srgbClr val="FFC000"/>
                </a:solidFill>
              </a:rPr>
              <a:t>Can't let it get past me</a:t>
            </a:r>
            <a:r>
              <a:rPr lang="en-US" b="1" i="1" dirty="0">
                <a:solidFill>
                  <a:srgbClr val="FFC000"/>
                </a:solidFill>
              </a:rPr>
              <a:t/>
            </a:r>
            <a:br>
              <a:rPr lang="en-US" b="1" i="1" dirty="0">
                <a:solidFill>
                  <a:srgbClr val="FFC000"/>
                </a:solidFill>
              </a:rPr>
            </a:br>
            <a:r>
              <a:rPr lang="en-US" dirty="0"/>
              <a:t>You're far from plastic</a:t>
            </a:r>
            <a:r>
              <a:rPr lang="en-US" dirty="0"/>
              <a:t/>
            </a:r>
            <a:br>
              <a:rPr lang="en-US" dirty="0"/>
            </a:br>
            <a:r>
              <a:rPr lang="en-US" dirty="0"/>
              <a:t>Talk about getting blasted</a:t>
            </a:r>
            <a:r>
              <a:rPr lang="en-US" dirty="0"/>
              <a:t/>
            </a:r>
            <a:br>
              <a:rPr lang="en-US" dirty="0"/>
            </a:br>
            <a:r>
              <a:rPr lang="en-US" b="1" i="1" dirty="0">
                <a:solidFill>
                  <a:srgbClr val="FFC000"/>
                </a:solidFill>
              </a:rPr>
              <a:t>I hate these blurred lines</a:t>
            </a:r>
            <a:r>
              <a:rPr lang="en-US" dirty="0"/>
              <a:t/>
            </a:r>
            <a:br>
              <a:rPr lang="en-US" dirty="0"/>
            </a:br>
            <a:r>
              <a:rPr lang="en-US" dirty="0"/>
              <a:t>I know you want it</a:t>
            </a:r>
            <a:r>
              <a:rPr lang="en-US" dirty="0"/>
              <a:t/>
            </a:r>
            <a:br>
              <a:rPr lang="en-US" dirty="0"/>
            </a:br>
            <a:r>
              <a:rPr lang="en-US" dirty="0"/>
              <a:t>I know you want it</a:t>
            </a:r>
            <a:r>
              <a:rPr lang="en-US" dirty="0"/>
              <a:t/>
            </a:r>
            <a:br>
              <a:rPr lang="en-US" dirty="0"/>
            </a:br>
            <a:r>
              <a:rPr lang="en-US" dirty="0"/>
              <a:t>I know you want it</a:t>
            </a:r>
            <a:r>
              <a:rPr lang="en-US" dirty="0"/>
              <a:t/>
            </a:r>
            <a:br>
              <a:rPr lang="en-US" dirty="0"/>
            </a:br>
            <a:r>
              <a:rPr lang="en-US" dirty="0"/>
              <a:t>But you're a good girl</a:t>
            </a:r>
            <a:r>
              <a:rPr lang="en-US" dirty="0"/>
              <a:t/>
            </a:r>
            <a:br>
              <a:rPr lang="en-US" dirty="0"/>
            </a:br>
            <a:r>
              <a:rPr lang="en-US" b="1" i="1" dirty="0">
                <a:solidFill>
                  <a:srgbClr val="FFC000"/>
                </a:solidFill>
              </a:rPr>
              <a:t>The way you grab me</a:t>
            </a:r>
            <a:r>
              <a:rPr lang="en-US" b="1" i="1" dirty="0">
                <a:solidFill>
                  <a:srgbClr val="FFC000"/>
                </a:solidFill>
              </a:rPr>
              <a:t/>
            </a:r>
            <a:br>
              <a:rPr lang="en-US" b="1" i="1" dirty="0">
                <a:solidFill>
                  <a:srgbClr val="FFC000"/>
                </a:solidFill>
              </a:rPr>
            </a:br>
            <a:r>
              <a:rPr lang="en-US" b="1" i="1" dirty="0">
                <a:solidFill>
                  <a:srgbClr val="FFC000"/>
                </a:solidFill>
              </a:rPr>
              <a:t>Must </a:t>
            </a:r>
            <a:r>
              <a:rPr lang="en-US" b="1" i="1" dirty="0" err="1">
                <a:solidFill>
                  <a:srgbClr val="FFC000"/>
                </a:solidFill>
              </a:rPr>
              <a:t>wanna</a:t>
            </a:r>
            <a:r>
              <a:rPr lang="en-US" b="1" i="1" dirty="0">
                <a:solidFill>
                  <a:srgbClr val="FFC000"/>
                </a:solidFill>
              </a:rPr>
              <a:t> get nasty</a:t>
            </a:r>
            <a:r>
              <a:rPr lang="en-US" b="1" i="1" dirty="0">
                <a:solidFill>
                  <a:srgbClr val="FFC000"/>
                </a:solidFill>
              </a:rPr>
              <a:t/>
            </a:r>
            <a:br>
              <a:rPr lang="en-US" b="1" i="1" dirty="0">
                <a:solidFill>
                  <a:srgbClr val="FFC000"/>
                </a:solidFill>
              </a:rPr>
            </a:br>
            <a:r>
              <a:rPr lang="en-US" dirty="0"/>
              <a:t>Go ahead, get at me</a:t>
            </a:r>
            <a:endParaRPr lang="en-US" dirty="0"/>
          </a:p>
        </p:txBody>
      </p:sp>
    </p:spTree>
    <p:extLst>
      <p:ext uri="{BB962C8B-B14F-4D97-AF65-F5344CB8AC3E}">
        <p14:creationId xmlns:p14="http://schemas.microsoft.com/office/powerpoint/2010/main" val="13344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p:txBody>
          <a:bodyPr/>
          <a:lstStyle/>
          <a:p>
            <a:r>
              <a:rPr lang="en-US" sz="2000" b="1" u="sng" dirty="0" smtClean="0">
                <a:solidFill>
                  <a:srgbClr val="FF0000"/>
                </a:solidFill>
              </a:rPr>
              <a:t>SWV- You’re the One</a:t>
            </a:r>
          </a:p>
          <a:p>
            <a:pPr marL="107950" indent="0">
              <a:buNone/>
            </a:pPr>
            <a:r>
              <a:rPr lang="en-US" sz="2000" dirty="0" smtClean="0"/>
              <a:t>I </a:t>
            </a:r>
            <a:r>
              <a:rPr lang="en-US" sz="2000" dirty="0"/>
              <a:t>know that </a:t>
            </a:r>
            <a:r>
              <a:rPr lang="en-US" sz="2000" b="1" i="1" dirty="0">
                <a:solidFill>
                  <a:srgbClr val="FFC000"/>
                </a:solidFill>
              </a:rPr>
              <a:t>you're somebody else's guy </a:t>
            </a:r>
            <a:r>
              <a:rPr lang="en-US" sz="2000" dirty="0"/>
              <a:t/>
            </a:r>
            <a:br>
              <a:rPr lang="en-US" sz="2000" dirty="0"/>
            </a:br>
            <a:r>
              <a:rPr lang="en-US" sz="2000" dirty="0"/>
              <a:t>But these feelings that I have for you </a:t>
            </a:r>
            <a:r>
              <a:rPr lang="en-US" sz="2000" dirty="0"/>
              <a:t/>
            </a:r>
            <a:br>
              <a:rPr lang="en-US" sz="2000" dirty="0"/>
            </a:br>
            <a:r>
              <a:rPr lang="en-US" sz="2000" dirty="0"/>
              <a:t>I can't deny </a:t>
            </a:r>
            <a:r>
              <a:rPr lang="en-US" sz="2000" dirty="0"/>
              <a:t/>
            </a:r>
            <a:br>
              <a:rPr lang="en-US" sz="2000" dirty="0"/>
            </a:br>
            <a:r>
              <a:rPr lang="en-US" sz="2000" dirty="0"/>
              <a:t>She doesn't treat you </a:t>
            </a:r>
            <a:r>
              <a:rPr lang="en-US" sz="2000" dirty="0"/>
              <a:t/>
            </a:r>
            <a:br>
              <a:rPr lang="en-US" sz="2000" dirty="0"/>
            </a:br>
            <a:r>
              <a:rPr lang="en-US" sz="2000" dirty="0"/>
              <a:t>The way you want her to </a:t>
            </a:r>
            <a:r>
              <a:rPr lang="en-US" sz="2000" dirty="0"/>
              <a:t/>
            </a:r>
            <a:br>
              <a:rPr lang="en-US" sz="2000" dirty="0"/>
            </a:br>
            <a:r>
              <a:rPr lang="en-US" sz="2000" dirty="0"/>
              <a:t>So come on stop fronting </a:t>
            </a:r>
            <a:r>
              <a:rPr lang="en-US" sz="2000" dirty="0"/>
              <a:t/>
            </a:r>
            <a:br>
              <a:rPr lang="en-US" sz="2000" dirty="0"/>
            </a:br>
            <a:r>
              <a:rPr lang="en-US" sz="2000" dirty="0"/>
              <a:t>I want to get with you </a:t>
            </a:r>
            <a:r>
              <a:rPr lang="en-US" sz="2000" dirty="0"/>
              <a:t/>
            </a:r>
            <a:br>
              <a:rPr lang="en-US" sz="2000" dirty="0"/>
            </a:br>
            <a:r>
              <a:rPr lang="en-US" sz="2000" b="1" i="1" dirty="0">
                <a:solidFill>
                  <a:srgbClr val="FFC000"/>
                </a:solidFill>
              </a:rPr>
              <a:t>What you're girl don't know won't hurt her</a:t>
            </a:r>
            <a:r>
              <a:rPr lang="en-US" sz="2000" dirty="0"/>
              <a:t> </a:t>
            </a:r>
            <a:r>
              <a:rPr lang="en-US" sz="2000" dirty="0"/>
              <a:t/>
            </a:r>
            <a:br>
              <a:rPr lang="en-US" sz="2000" dirty="0"/>
            </a:br>
            <a:r>
              <a:rPr lang="en-US" sz="2000" dirty="0"/>
              <a:t>(Hurt her) </a:t>
            </a:r>
            <a:r>
              <a:rPr lang="en-US" sz="2000" dirty="0"/>
              <a:t/>
            </a:r>
            <a:br>
              <a:rPr lang="en-US" sz="2000" dirty="0"/>
            </a:br>
            <a:r>
              <a:rPr lang="en-US" sz="2000" dirty="0"/>
              <a:t>Anything to make this love go further </a:t>
            </a:r>
            <a:endParaRPr lang="en-US" sz="2000" dirty="0"/>
          </a:p>
        </p:txBody>
      </p:sp>
    </p:spTree>
    <p:extLst>
      <p:ext uri="{BB962C8B-B14F-4D97-AF65-F5344CB8AC3E}">
        <p14:creationId xmlns:p14="http://schemas.microsoft.com/office/powerpoint/2010/main" val="315297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p:txBody>
          <a:bodyPr/>
          <a:lstStyle/>
          <a:p>
            <a:r>
              <a:rPr lang="en-US" sz="2000" b="1" u="sng" dirty="0" smtClean="0">
                <a:solidFill>
                  <a:srgbClr val="FF0000"/>
                </a:solidFill>
              </a:rPr>
              <a:t>Nicki </a:t>
            </a:r>
            <a:r>
              <a:rPr lang="en-US" sz="2000" b="1" u="sng" dirty="0" err="1" smtClean="0">
                <a:solidFill>
                  <a:srgbClr val="FF0000"/>
                </a:solidFill>
              </a:rPr>
              <a:t>Minaj</a:t>
            </a:r>
            <a:r>
              <a:rPr lang="en-US" sz="2000" b="1" u="sng" dirty="0" smtClean="0">
                <a:solidFill>
                  <a:srgbClr val="FF0000"/>
                </a:solidFill>
              </a:rPr>
              <a:t>- Lil’ Freak</a:t>
            </a:r>
          </a:p>
          <a:p>
            <a:pPr marL="107950" indent="0">
              <a:buNone/>
            </a:pPr>
            <a:r>
              <a:rPr lang="en-US" sz="2000" dirty="0" smtClean="0"/>
              <a:t>If </a:t>
            </a:r>
            <a:r>
              <a:rPr lang="en-US" sz="2000" dirty="0"/>
              <a:t>I'm in </a:t>
            </a:r>
            <a:r>
              <a:rPr lang="en-US" sz="2000" dirty="0" err="1"/>
              <a:t>yo</a:t>
            </a:r>
            <a:r>
              <a:rPr lang="en-US" sz="2000" dirty="0"/>
              <a:t> city I'm signing </a:t>
            </a:r>
            <a:r>
              <a:rPr lang="en-US" sz="2000" b="1" i="1" dirty="0">
                <a:solidFill>
                  <a:srgbClr val="FFC000"/>
                </a:solidFill>
              </a:rPr>
              <a:t>them </a:t>
            </a:r>
            <a:r>
              <a:rPr lang="en-US" sz="2000" b="1" i="1" dirty="0" err="1">
                <a:solidFill>
                  <a:srgbClr val="FFC000"/>
                </a:solidFill>
              </a:rPr>
              <a:t>tig</a:t>
            </a:r>
            <a:r>
              <a:rPr lang="en-US" sz="2000" b="1" i="1" dirty="0">
                <a:solidFill>
                  <a:srgbClr val="FFC000"/>
                </a:solidFill>
              </a:rPr>
              <a:t> old </a:t>
            </a:r>
            <a:r>
              <a:rPr lang="en-US" sz="2000" b="1" i="1" dirty="0" err="1">
                <a:solidFill>
                  <a:srgbClr val="FFC000"/>
                </a:solidFill>
              </a:rPr>
              <a:t>bitties</a:t>
            </a:r>
            <a:r>
              <a:rPr lang="en-US" sz="2000" b="1" i="1" dirty="0">
                <a:solidFill>
                  <a:srgbClr val="FFC000"/>
                </a:solidFill>
              </a:rPr>
              <a:t/>
            </a:r>
            <a:br>
              <a:rPr lang="en-US" sz="2000" b="1" i="1" dirty="0">
                <a:solidFill>
                  <a:srgbClr val="FFC000"/>
                </a:solidFill>
              </a:rPr>
            </a:br>
            <a:r>
              <a:rPr lang="en-US" sz="2000" dirty="0"/>
              <a:t>I'm plotting on how I </a:t>
            </a:r>
            <a:r>
              <a:rPr lang="en-US" sz="2000" b="1" i="1" dirty="0">
                <a:solidFill>
                  <a:srgbClr val="FFC000"/>
                </a:solidFill>
              </a:rPr>
              <a:t>can take Cassie away from Diddy</a:t>
            </a:r>
            <a:r>
              <a:rPr lang="en-US" sz="2000" dirty="0"/>
              <a:t/>
            </a:r>
            <a:br>
              <a:rPr lang="en-US" sz="2000" dirty="0"/>
            </a:br>
            <a:r>
              <a:rPr lang="en-US" sz="2000" b="1" i="1" dirty="0">
                <a:solidFill>
                  <a:srgbClr val="FFC000"/>
                </a:solidFill>
              </a:rPr>
              <a:t>The girls </a:t>
            </a:r>
            <a:r>
              <a:rPr lang="en-US" sz="2000" b="1" i="1" dirty="0" err="1">
                <a:solidFill>
                  <a:srgbClr val="FFC000"/>
                </a:solidFill>
              </a:rPr>
              <a:t>wanna</a:t>
            </a:r>
            <a:r>
              <a:rPr lang="en-US" sz="2000" b="1" i="1" dirty="0">
                <a:solidFill>
                  <a:srgbClr val="FFC000"/>
                </a:solidFill>
              </a:rPr>
              <a:t> </a:t>
            </a:r>
            <a:r>
              <a:rPr lang="en-US" sz="2000" b="1" i="1" dirty="0" err="1">
                <a:solidFill>
                  <a:srgbClr val="FFC000"/>
                </a:solidFill>
              </a:rPr>
              <a:t>M</a:t>
            </a:r>
            <a:r>
              <a:rPr lang="en-US" sz="2000" b="1" i="1" dirty="0" err="1" smtClean="0">
                <a:solidFill>
                  <a:srgbClr val="FFC000"/>
                </a:solidFill>
              </a:rPr>
              <a:t>inaj</a:t>
            </a:r>
            <a:r>
              <a:rPr lang="en-US" sz="2000" dirty="0"/>
              <a:t>, yeah they wetter than the </a:t>
            </a:r>
            <a:r>
              <a:rPr lang="en-US" sz="2000" dirty="0" err="1"/>
              <a:t>rainin</a:t>
            </a:r>
            <a:r>
              <a:rPr lang="en-US" sz="2000" dirty="0"/>
              <a:t/>
            </a:r>
            <a:br>
              <a:rPr lang="en-US" sz="2000" dirty="0"/>
            </a:br>
            <a:r>
              <a:rPr lang="en-US" sz="2000" dirty="0"/>
              <a:t>Usher buzz me in, everybody loves </a:t>
            </a:r>
            <a:r>
              <a:rPr lang="en-US" sz="2000" dirty="0" err="1"/>
              <a:t>raymond</a:t>
            </a:r>
            <a:r>
              <a:rPr lang="en-US" sz="2000" dirty="0"/>
              <a:t> </a:t>
            </a:r>
          </a:p>
          <a:p>
            <a:r>
              <a:rPr lang="en-US" sz="2000" b="1" u="sng" dirty="0" smtClean="0">
                <a:solidFill>
                  <a:srgbClr val="FF0000"/>
                </a:solidFill>
              </a:rPr>
              <a:t>Nicki </a:t>
            </a:r>
            <a:r>
              <a:rPr lang="en-US" sz="2000" b="1" u="sng" dirty="0" err="1" smtClean="0">
                <a:solidFill>
                  <a:srgbClr val="FF0000"/>
                </a:solidFill>
              </a:rPr>
              <a:t>Minaj</a:t>
            </a:r>
            <a:r>
              <a:rPr lang="en-US" sz="2000" b="1" u="sng" dirty="0" smtClean="0">
                <a:solidFill>
                  <a:srgbClr val="FF0000"/>
                </a:solidFill>
              </a:rPr>
              <a:t>- Slumber Party</a:t>
            </a:r>
          </a:p>
          <a:p>
            <a:pPr marL="107950" indent="0">
              <a:buNone/>
            </a:pPr>
            <a:r>
              <a:rPr lang="en-US" sz="2000" dirty="0" smtClean="0"/>
              <a:t>Purr </a:t>
            </a:r>
            <a:r>
              <a:rPr lang="en-US" sz="2000" dirty="0"/>
              <a:t>like he </a:t>
            </a:r>
            <a:r>
              <a:rPr lang="en-US" sz="2000" dirty="0" err="1" smtClean="0"/>
              <a:t>strummin</a:t>
            </a:r>
            <a:r>
              <a:rPr lang="en-US" sz="2000" dirty="0" smtClean="0"/>
              <a:t> </a:t>
            </a:r>
            <a:r>
              <a:rPr lang="en-US" sz="2000" dirty="0"/>
              <a:t>his guitar that's me</a:t>
            </a:r>
            <a:r>
              <a:rPr lang="en-US" sz="2000" dirty="0"/>
              <a:t/>
            </a:r>
            <a:br>
              <a:rPr lang="en-US" sz="2000" dirty="0"/>
            </a:br>
            <a:r>
              <a:rPr lang="en-US" sz="2000" dirty="0"/>
              <a:t>I am </a:t>
            </a:r>
            <a:r>
              <a:rPr lang="en-US" sz="2000" dirty="0" err="1"/>
              <a:t>minaj</a:t>
            </a:r>
            <a:r>
              <a:rPr lang="en-US" sz="2000" dirty="0"/>
              <a:t> I am </a:t>
            </a:r>
            <a:r>
              <a:rPr lang="en-US" sz="2000" dirty="0" err="1"/>
              <a:t>ni</a:t>
            </a:r>
            <a:r>
              <a:rPr lang="en-US" sz="2000" dirty="0"/>
              <a:t> </a:t>
            </a:r>
            <a:r>
              <a:rPr lang="en-US" sz="2000" dirty="0" err="1"/>
              <a:t>ni</a:t>
            </a:r>
            <a:r>
              <a:rPr lang="en-US" sz="2000" dirty="0"/>
              <a:t> </a:t>
            </a:r>
            <a:r>
              <a:rPr lang="en-US" sz="2000" dirty="0" err="1"/>
              <a:t>nicki</a:t>
            </a:r>
            <a:r>
              <a:rPr lang="en-US" sz="2000" dirty="0"/>
              <a:t> </a:t>
            </a:r>
            <a:r>
              <a:rPr lang="en-US" sz="2000" dirty="0" err="1"/>
              <a:t>minaj</a:t>
            </a:r>
            <a:r>
              <a:rPr lang="en-US" sz="2000" dirty="0"/>
              <a:t> and </a:t>
            </a:r>
            <a:r>
              <a:rPr lang="en-US" sz="2000" b="1" i="1" dirty="0">
                <a:solidFill>
                  <a:srgbClr val="FFC000"/>
                </a:solidFill>
              </a:rPr>
              <a:t>if you want a </a:t>
            </a:r>
            <a:r>
              <a:rPr lang="en-US" sz="2000" b="1" i="1" dirty="0" err="1">
                <a:solidFill>
                  <a:srgbClr val="FFC000"/>
                </a:solidFill>
              </a:rPr>
              <a:t>Menage</a:t>
            </a:r>
            <a:r>
              <a:rPr lang="en-US" sz="2000" dirty="0"/>
              <a:t/>
            </a:r>
            <a:br>
              <a:rPr lang="en-US" sz="2000" dirty="0"/>
            </a:br>
            <a:r>
              <a:rPr lang="en-US" sz="2000" b="1" i="1" dirty="0">
                <a:solidFill>
                  <a:srgbClr val="FFC000"/>
                </a:solidFill>
              </a:rPr>
              <a:t>keep a couple pretty boards look head game busy </a:t>
            </a:r>
            <a:r>
              <a:rPr lang="en-US" sz="2000" b="1" i="1" dirty="0" err="1">
                <a:solidFill>
                  <a:srgbClr val="FFC000"/>
                </a:solidFill>
              </a:rPr>
              <a:t>busy</a:t>
            </a:r>
            <a:r>
              <a:rPr lang="en-US" sz="2000" b="1" i="1" dirty="0">
                <a:solidFill>
                  <a:srgbClr val="FFC000"/>
                </a:solidFill>
              </a:rPr>
              <a:t> </a:t>
            </a:r>
            <a:r>
              <a:rPr lang="en-US" sz="2000" dirty="0"/>
              <a:t>make a nigga dizzy </a:t>
            </a:r>
            <a:r>
              <a:rPr lang="en-US" sz="2000" dirty="0" err="1" smtClean="0"/>
              <a:t>dizzy</a:t>
            </a:r>
            <a:endParaRPr lang="en-US" sz="2000" dirty="0" smtClean="0"/>
          </a:p>
          <a:p>
            <a:pPr marL="107950" indent="0">
              <a:buNone/>
            </a:pPr>
            <a:r>
              <a:rPr lang="en-US" dirty="0"/>
              <a:t/>
            </a:r>
            <a:br>
              <a:rPr lang="en-US" dirty="0"/>
            </a:br>
            <a:endParaRPr lang="en-US" dirty="0"/>
          </a:p>
        </p:txBody>
      </p:sp>
    </p:spTree>
    <p:extLst>
      <p:ext uri="{BB962C8B-B14F-4D97-AF65-F5344CB8AC3E}">
        <p14:creationId xmlns:p14="http://schemas.microsoft.com/office/powerpoint/2010/main" val="316492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Then you add her to “gospel”</a:t>
            </a:r>
            <a:endParaRPr lang="en-US" dirty="0"/>
          </a:p>
        </p:txBody>
      </p:sp>
      <p:sp>
        <p:nvSpPr>
          <p:cNvPr id="3" name="Text Placeholder 2"/>
          <p:cNvSpPr>
            <a:spLocks noGrp="1"/>
          </p:cNvSpPr>
          <p:nvPr>
            <p:ph type="body" idx="1"/>
          </p:nvPr>
        </p:nvSpPr>
        <p:spPr>
          <a:xfrm>
            <a:off x="609600" y="1027386"/>
            <a:ext cx="7924800" cy="4114800"/>
          </a:xfrm>
        </p:spPr>
        <p:txBody>
          <a:bodyPr/>
          <a:lstStyle/>
          <a:p>
            <a:r>
              <a:rPr lang="en-US" b="1" u="sng" dirty="0" smtClean="0">
                <a:solidFill>
                  <a:srgbClr val="FF0000"/>
                </a:solidFill>
              </a:rPr>
              <a:t>Tasha Cobbs feat. Nicki </a:t>
            </a:r>
            <a:r>
              <a:rPr lang="en-US" b="1" u="sng" dirty="0" err="1" smtClean="0">
                <a:solidFill>
                  <a:srgbClr val="FF0000"/>
                </a:solidFill>
              </a:rPr>
              <a:t>Minaj</a:t>
            </a:r>
            <a:r>
              <a:rPr lang="en-US" b="1" u="sng" dirty="0" smtClean="0">
                <a:solidFill>
                  <a:srgbClr val="FF0000"/>
                </a:solidFill>
              </a:rPr>
              <a:t>- I’m Getting Ready</a:t>
            </a:r>
          </a:p>
          <a:p>
            <a:pPr marL="107950" indent="0">
              <a:buNone/>
            </a:pPr>
            <a:r>
              <a:rPr lang="en-US" dirty="0" err="1" smtClean="0"/>
              <a:t>Yo</a:t>
            </a:r>
            <a:r>
              <a:rPr lang="en-US" dirty="0"/>
              <a:t>, aye </a:t>
            </a:r>
            <a:r>
              <a:rPr lang="en-US" dirty="0" err="1"/>
              <a:t>yo</a:t>
            </a:r>
            <a:r>
              <a:rPr lang="en-US" dirty="0"/>
              <a:t>, beach house vibes maneuver the </a:t>
            </a:r>
            <a:r>
              <a:rPr lang="en-US" dirty="0" smtClean="0"/>
              <a:t>jet ski</a:t>
            </a:r>
            <a:r>
              <a:rPr lang="en-US" dirty="0"/>
              <a:t/>
            </a:r>
            <a:br>
              <a:rPr lang="en-US" dirty="0"/>
            </a:br>
            <a:r>
              <a:rPr lang="en-US" dirty="0" err="1"/>
              <a:t>'Cause</a:t>
            </a:r>
            <a:r>
              <a:rPr lang="en-US" dirty="0"/>
              <a:t>, </a:t>
            </a:r>
            <a:r>
              <a:rPr lang="en-US" dirty="0" err="1"/>
              <a:t>'cause</a:t>
            </a:r>
            <a:r>
              <a:rPr lang="en-US" dirty="0"/>
              <a:t> I serve the God that parted the red sea</a:t>
            </a:r>
            <a:r>
              <a:rPr lang="en-US" dirty="0"/>
              <a:t/>
            </a:r>
            <a:br>
              <a:rPr lang="en-US" dirty="0"/>
            </a:br>
            <a:r>
              <a:rPr lang="en-US" dirty="0"/>
              <a:t>Multi-million dollars commercials for Pepsi</a:t>
            </a:r>
            <a:r>
              <a:rPr lang="en-US" dirty="0"/>
              <a:t/>
            </a:r>
            <a:br>
              <a:rPr lang="en-US" dirty="0"/>
            </a:br>
            <a:r>
              <a:rPr lang="en-US" dirty="0"/>
              <a:t>From food-stamps to more ice than Gretzky</a:t>
            </a:r>
            <a:r>
              <a:rPr lang="en-US" dirty="0"/>
              <a:t/>
            </a:r>
            <a:br>
              <a:rPr lang="en-US" dirty="0"/>
            </a:br>
            <a:r>
              <a:rPr lang="en-US" dirty="0"/>
              <a:t>I don't </a:t>
            </a:r>
            <a:r>
              <a:rPr lang="en-US" dirty="0" err="1"/>
              <a:t>gotta</a:t>
            </a:r>
            <a:r>
              <a:rPr lang="en-US" dirty="0"/>
              <a:t> talk the Lord defends me</a:t>
            </a:r>
            <a:r>
              <a:rPr lang="en-US" dirty="0"/>
              <a:t/>
            </a:r>
            <a:br>
              <a:rPr lang="en-US" dirty="0"/>
            </a:br>
            <a:r>
              <a:rPr lang="en-US" dirty="0"/>
              <a:t>I watch them all fall for going against me</a:t>
            </a:r>
            <a:r>
              <a:rPr lang="en-US" dirty="0"/>
              <a:t/>
            </a:r>
            <a:br>
              <a:rPr lang="en-US" dirty="0"/>
            </a:br>
            <a:r>
              <a:rPr lang="en-US" dirty="0" err="1"/>
              <a:t>'Cause</a:t>
            </a:r>
            <a:r>
              <a:rPr lang="en-US" dirty="0"/>
              <a:t> me and all my angels shot the devil up</a:t>
            </a:r>
            <a:r>
              <a:rPr lang="en-US" dirty="0"/>
              <a:t/>
            </a:r>
            <a:br>
              <a:rPr lang="en-US" dirty="0"/>
            </a:br>
            <a:r>
              <a:rPr lang="en-US" dirty="0"/>
              <a:t>While you was trying to pull me down I levelled up</a:t>
            </a:r>
            <a:r>
              <a:rPr lang="en-US" dirty="0"/>
              <a:t/>
            </a:r>
            <a:br>
              <a:rPr lang="en-US" dirty="0"/>
            </a:br>
            <a:r>
              <a:rPr lang="en-US" dirty="0"/>
              <a:t>I levelled up twice, I levelled up three times</a:t>
            </a:r>
            <a:r>
              <a:rPr lang="en-US" dirty="0"/>
              <a:t/>
            </a:r>
            <a:br>
              <a:rPr lang="en-US" dirty="0"/>
            </a:br>
            <a:r>
              <a:rPr lang="en-US" dirty="0"/>
              <a:t>He tapped '</a:t>
            </a:r>
            <a:r>
              <a:rPr lang="en-US" dirty="0" err="1"/>
              <a:t>em</a:t>
            </a:r>
            <a:r>
              <a:rPr lang="en-US" dirty="0"/>
              <a:t> and told '</a:t>
            </a:r>
            <a:r>
              <a:rPr lang="en-US" dirty="0" err="1"/>
              <a:t>em</a:t>
            </a:r>
            <a:r>
              <a:rPr lang="en-US" dirty="0"/>
              <a:t>: She's mine</a:t>
            </a:r>
            <a:r>
              <a:rPr lang="en-US" dirty="0"/>
              <a:t/>
            </a:r>
            <a:br>
              <a:rPr lang="en-US" dirty="0"/>
            </a:br>
            <a:r>
              <a:rPr lang="en-US" dirty="0"/>
              <a:t>So even when I cried I knew I'd be fine</a:t>
            </a:r>
            <a:r>
              <a:rPr lang="en-US" dirty="0"/>
              <a:t/>
            </a:r>
            <a:br>
              <a:rPr lang="en-US" dirty="0"/>
            </a:br>
            <a:r>
              <a:rPr lang="en-US" dirty="0"/>
              <a:t>Prepare for a miracle blessing in these times</a:t>
            </a:r>
            <a:r>
              <a:rPr lang="en-US" dirty="0"/>
              <a:t/>
            </a:r>
            <a:br>
              <a:rPr lang="en-US" dirty="0"/>
            </a:br>
            <a:r>
              <a:rPr lang="en-US" dirty="0"/>
              <a:t>Now praise Him, raise Him, name it, claim it</a:t>
            </a:r>
            <a:r>
              <a:rPr lang="en-US" dirty="0"/>
              <a:t/>
            </a:r>
            <a:br>
              <a:rPr lang="en-US" dirty="0"/>
            </a:br>
            <a:r>
              <a:rPr lang="en-US" dirty="0"/>
              <a:t>Every tongue that rise up against me, shame it</a:t>
            </a:r>
            <a:r>
              <a:rPr lang="en-US" dirty="0"/>
              <a:t/>
            </a:r>
            <a:br>
              <a:rPr lang="en-US" dirty="0"/>
            </a:br>
            <a:r>
              <a:rPr lang="en-US" dirty="0"/>
              <a:t>I breathe success in and out my lungs</a:t>
            </a:r>
            <a:r>
              <a:rPr lang="en-US" dirty="0"/>
              <a:t/>
            </a:r>
            <a:br>
              <a:rPr lang="en-US" dirty="0"/>
            </a:br>
            <a:r>
              <a:rPr lang="en-US" dirty="0"/>
              <a:t>I got the power of life and death coming out of my tongue</a:t>
            </a:r>
            <a:endParaRPr lang="en-US" dirty="0"/>
          </a:p>
        </p:txBody>
      </p:sp>
    </p:spTree>
    <p:extLst>
      <p:ext uri="{BB962C8B-B14F-4D97-AF65-F5344CB8AC3E}">
        <p14:creationId xmlns:p14="http://schemas.microsoft.com/office/powerpoint/2010/main" val="239574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leads to more of this…</a:t>
            </a:r>
            <a:endParaRPr lang="en-US" dirty="0"/>
          </a:p>
        </p:txBody>
      </p:sp>
      <p:sp>
        <p:nvSpPr>
          <p:cNvPr id="3" name="Text Placeholder 2"/>
          <p:cNvSpPr>
            <a:spLocks noGrp="1"/>
          </p:cNvSpPr>
          <p:nvPr>
            <p:ph type="body" idx="1"/>
          </p:nvPr>
        </p:nvSpPr>
        <p:spPr/>
        <p:txBody>
          <a:bodyPr/>
          <a:lstStyle/>
          <a:p>
            <a:r>
              <a:rPr lang="en-US" dirty="0" err="1" smtClean="0">
                <a:hlinkClick r:id="rId2"/>
              </a:rPr>
              <a:t>Lecrae</a:t>
            </a:r>
            <a:r>
              <a:rPr lang="en-US" dirty="0" smtClean="0">
                <a:hlinkClick r:id="rId2"/>
              </a:rPr>
              <a:t> Interview</a:t>
            </a:r>
            <a:endParaRPr lang="en-US" dirty="0"/>
          </a:p>
        </p:txBody>
      </p:sp>
    </p:spTree>
    <p:extLst>
      <p:ext uri="{BB962C8B-B14F-4D97-AF65-F5344CB8AC3E}">
        <p14:creationId xmlns:p14="http://schemas.microsoft.com/office/powerpoint/2010/main" val="227539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smtClean="0">
                <a:solidFill>
                  <a:schemeClr val="lt1"/>
                </a:solidFill>
                <a:latin typeface="Arial Narrow"/>
                <a:ea typeface="Arial Narrow"/>
                <a:cs typeface="Arial Narrow"/>
                <a:sym typeface="Arial Narrow"/>
              </a:rPr>
              <a:t>Perspective…</a:t>
            </a:r>
            <a:endParaRPr lang="en-US" sz="3000" b="1" i="0" u="none" strike="noStrike" cap="none" dirty="0">
              <a:solidFill>
                <a:schemeClr val="lt1"/>
              </a:solidFill>
              <a:latin typeface="Arial Narrow"/>
              <a:ea typeface="Arial Narrow"/>
              <a:cs typeface="Arial Narrow"/>
              <a:sym typeface="Arial Narro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2600"/>
            <a:ext cx="4068536" cy="3943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066800"/>
            <a:ext cx="3499839" cy="48704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C000"/>
              </a:buClr>
              <a:buSzPct val="100000"/>
              <a:buFont typeface="Arial Narrow"/>
              <a:buNone/>
            </a:pPr>
            <a:r>
              <a:rPr lang="en-US" sz="3000" b="1" i="0" u="none" strike="noStrike" cap="none">
                <a:solidFill>
                  <a:srgbClr val="FFC000"/>
                </a:solidFill>
                <a:latin typeface="Arial Narrow"/>
                <a:ea typeface="Arial Narrow"/>
                <a:cs typeface="Arial Narrow"/>
                <a:sym typeface="Arial Narrow"/>
              </a:rPr>
              <a:t>PRAYER</a:t>
            </a:r>
          </a:p>
        </p:txBody>
      </p:sp>
      <p:sp>
        <p:nvSpPr>
          <p:cNvPr id="98" name="Shape 9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Father, we thank you and come to you most humbly and graciously asking to forgive us our sins of omission and commission.  We thank you for allowing us to be here and thank you in advance for allowing us to return to our destinations safely.  Father, I ask that you let these, your people, be blessed by thee and never impressed by me. Let the words of my mouth and the meditations of my heart be acceptable in your si</a:t>
            </a:r>
            <a:r>
              <a:rPr lang="en-US" sz="2200" b="1"/>
              <a:t>ght,</a:t>
            </a:r>
            <a:r>
              <a:rPr lang="en-US" sz="2200" b="1" i="0" u="none" strike="noStrike" cap="none">
                <a:solidFill>
                  <a:schemeClr val="lt1"/>
                </a:solidFill>
                <a:latin typeface="Arial Narrow"/>
                <a:ea typeface="Arial Narrow"/>
                <a:cs typeface="Arial Narrow"/>
                <a:sym typeface="Arial Narrow"/>
              </a:rPr>
              <a:t> oh Lord, my strength and my redeemer.  Give each one under the sound of my voice an ear to hear, a mind to receive, and a heart to believe; so that they see you more clearly, love you more dearly, and follow you more nearly.  These things we ask in Jesus’ name, 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ubTitle" idx="1"/>
          </p:nvPr>
        </p:nvSpPr>
        <p:spPr>
          <a:xfrm>
            <a:off x="1219200" y="3886200"/>
            <a:ext cx="6400800" cy="1752600"/>
          </a:xfrm>
          <a:prstGeom prst="rect">
            <a:avLst/>
          </a:prstGeom>
          <a:noFill/>
          <a:ln>
            <a:noFill/>
          </a:ln>
        </p:spPr>
        <p:txBody>
          <a:bodyPr wrap="square" lIns="91425" tIns="45700" rIns="91425" bIns="45700" anchor="t" anchorCtr="0">
            <a:noAutofit/>
          </a:bodyPr>
          <a:lstStyle/>
          <a:p>
            <a:pPr marL="0" marR="0" lvl="0" indent="-107950" algn="ctr" rtl="0">
              <a:lnSpc>
                <a:spcPct val="100000"/>
              </a:lnSpc>
              <a:spcBef>
                <a:spcPts val="0"/>
              </a:spcBef>
              <a:spcAft>
                <a:spcPts val="0"/>
              </a:spcAft>
              <a:buClr>
                <a:schemeClr val="lt2"/>
              </a:buClr>
              <a:buSzPct val="100000"/>
              <a:buFont typeface="Arial"/>
              <a:buNone/>
            </a:pPr>
            <a:endParaRPr sz="1700" b="0" i="0" u="none" strike="noStrike" cap="none">
              <a:solidFill>
                <a:schemeClr val="lt2"/>
              </a:solidFill>
              <a:latin typeface="Arial Narrow"/>
              <a:ea typeface="Arial Narrow"/>
              <a:cs typeface="Arial Narrow"/>
              <a:sym typeface="Arial Narrow"/>
            </a:endParaRPr>
          </a:p>
        </p:txBody>
      </p:sp>
      <p:sp>
        <p:nvSpPr>
          <p:cNvPr id="245" name="Shape 245"/>
          <p:cNvSpPr txBox="1">
            <a:spLocks noGrp="1"/>
          </p:cNvSpPr>
          <p:nvPr>
            <p:ph type="ctrTitle"/>
          </p:nvPr>
        </p:nvSpPr>
        <p:spPr>
          <a:xfrm>
            <a:off x="685800" y="2007888"/>
            <a:ext cx="7772400" cy="1470025"/>
          </a:xfrm>
          <a:prstGeom prst="rect">
            <a:avLst/>
          </a:prstGeom>
          <a:noFill/>
          <a:ln>
            <a:noFill/>
          </a:ln>
        </p:spPr>
        <p:txBody>
          <a:bodyPr wrap="square" lIns="91425" tIns="45700" rIns="91425" bIns="45700" anchor="b" anchorCtr="0">
            <a:noAutofit/>
          </a:bodyPr>
          <a:lstStyle/>
          <a:p>
            <a:pPr marL="0" marR="0" lvl="0" indent="-304800" algn="ctr" rtl="0">
              <a:spcBef>
                <a:spcPts val="0"/>
              </a:spcBef>
              <a:buClr>
                <a:srgbClr val="FFC000"/>
              </a:buClr>
              <a:buSzPct val="100000"/>
              <a:buFont typeface="Arial Narrow"/>
              <a:buNone/>
            </a:pPr>
            <a:r>
              <a:rPr lang="en-US" sz="4800" b="1" i="0" u="none" strike="noStrike" cap="none">
                <a:solidFill>
                  <a:srgbClr val="FFC000"/>
                </a:solidFill>
                <a:latin typeface="Arial Narrow"/>
                <a:ea typeface="Arial Narrow"/>
                <a:cs typeface="Arial Narrow"/>
                <a:sym typeface="Arial Narrow"/>
              </a:rPr>
              <a:t>ANY ADDITIONAL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dirty="0">
                <a:solidFill>
                  <a:schemeClr val="lt1"/>
                </a:solidFill>
                <a:latin typeface="Arial Narrow"/>
                <a:ea typeface="Arial Narrow"/>
                <a:cs typeface="Arial Narrow"/>
                <a:sym typeface="Arial Narrow"/>
              </a:rPr>
              <a:t>T.O.I.Y.	</a:t>
            </a:r>
          </a:p>
        </p:txBody>
      </p:sp>
      <p:sp>
        <p:nvSpPr>
          <p:cNvPr id="178" name="Shape 17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lvl="0" indent="-342900">
              <a:spcBef>
                <a:spcPts val="0"/>
              </a:spcBef>
              <a:spcAft>
                <a:spcPts val="0"/>
              </a:spcAft>
            </a:pPr>
            <a:r>
              <a:rPr lang="en-US" sz="3200" b="1" dirty="0" smtClean="0"/>
              <a:t>Sadly, R. Kelly is merely the tip of the iceberg</a:t>
            </a:r>
            <a:endParaRPr lang="en-US" sz="3200" b="1" i="0" u="none" strike="noStrike" cap="none" dirty="0">
              <a:solidFill>
                <a:srgbClr val="FFC000"/>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09600" y="274638"/>
            <a:ext cx="7924800" cy="7159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a:solidFill>
                  <a:srgbClr val="FFC000"/>
                </a:solidFill>
                <a:latin typeface="Arial Narrow"/>
                <a:ea typeface="Arial Narrow"/>
                <a:cs typeface="Arial Narrow"/>
                <a:sym typeface="Arial Narrow"/>
              </a:rPr>
              <a:t>OK WHERE DO WE START</a:t>
            </a:r>
            <a:r>
              <a:rPr lang="en-US" sz="3000" b="1" i="0" u="none" strike="noStrike" cap="none" dirty="0" smtClean="0">
                <a:solidFill>
                  <a:srgbClr val="FFC000"/>
                </a:solidFill>
                <a:latin typeface="Arial Narrow"/>
                <a:ea typeface="Arial Narrow"/>
                <a:cs typeface="Arial Narrow"/>
                <a:sym typeface="Arial Narrow"/>
              </a:rPr>
              <a:t>? Ezekiel 28:12-18</a:t>
            </a:r>
            <a:endParaRPr lang="en-US" sz="3000" b="1" i="0" u="none" strike="noStrike" cap="none" dirty="0">
              <a:solidFill>
                <a:srgbClr val="FFC000"/>
              </a:solidFill>
              <a:latin typeface="Arial Narrow"/>
              <a:ea typeface="Arial Narrow"/>
              <a:cs typeface="Arial Narrow"/>
              <a:sym typeface="Arial Narrow"/>
            </a:endParaRPr>
          </a:p>
        </p:txBody>
      </p:sp>
      <p:sp>
        <p:nvSpPr>
          <p:cNvPr id="185" name="Shape 185"/>
          <p:cNvSpPr txBox="1">
            <a:spLocks noGrp="1"/>
          </p:cNvSpPr>
          <p:nvPr>
            <p:ph type="body" idx="1"/>
          </p:nvPr>
        </p:nvSpPr>
        <p:spPr>
          <a:xfrm>
            <a:off x="609600" y="990600"/>
            <a:ext cx="8001000" cy="5334000"/>
          </a:xfrm>
          <a:prstGeom prst="rect">
            <a:avLst/>
          </a:prstGeom>
          <a:noFill/>
          <a:ln>
            <a:noFill/>
          </a:ln>
        </p:spPr>
        <p:txBody>
          <a:bodyPr wrap="square" lIns="91425" tIns="45700" rIns="91425" bIns="45700" anchor="t" anchorCtr="0">
            <a:noAutofit/>
          </a:bodyPr>
          <a:lstStyle/>
          <a:p>
            <a:r>
              <a:rPr lang="en-US" sz="2400" b="1" baseline="30000" dirty="0"/>
              <a:t>12 </a:t>
            </a:r>
            <a:r>
              <a:rPr lang="en-US" sz="2400" b="1" dirty="0"/>
              <a:t>Son of man, take up a lamentation upon the king of </a:t>
            </a:r>
            <a:r>
              <a:rPr lang="en-US" sz="2400" b="1" dirty="0" err="1"/>
              <a:t>Tyrus</a:t>
            </a:r>
            <a:r>
              <a:rPr lang="en-US" sz="2400" b="1" dirty="0"/>
              <a:t>, and say unto him, Thus </a:t>
            </a:r>
            <a:r>
              <a:rPr lang="en-US" sz="2400" b="1" dirty="0" err="1"/>
              <a:t>saith</a:t>
            </a:r>
            <a:r>
              <a:rPr lang="en-US" sz="2400" b="1" dirty="0"/>
              <a:t> the Lord </a:t>
            </a:r>
            <a:r>
              <a:rPr lang="en-US" sz="2400" b="1" cap="small" dirty="0"/>
              <a:t>God</a:t>
            </a:r>
            <a:r>
              <a:rPr lang="en-US" sz="2400" b="1" dirty="0"/>
              <a:t>; Thou </a:t>
            </a:r>
            <a:r>
              <a:rPr lang="en-US" sz="2400" b="1" dirty="0" err="1"/>
              <a:t>sealest</a:t>
            </a:r>
            <a:r>
              <a:rPr lang="en-US" sz="2400" b="1" dirty="0"/>
              <a:t> up the sum, full of wisdom, and perfect in beauty.</a:t>
            </a:r>
          </a:p>
          <a:p>
            <a:r>
              <a:rPr lang="en-US" sz="2400" b="1" baseline="30000" dirty="0"/>
              <a:t>13 </a:t>
            </a:r>
            <a:r>
              <a:rPr lang="en-US" sz="2400" b="1" dirty="0"/>
              <a:t>Thou hast been in Eden the garden of God; every precious stone was thy covering, the </a:t>
            </a:r>
            <a:r>
              <a:rPr lang="en-US" sz="2400" b="1" dirty="0" err="1"/>
              <a:t>sardius</a:t>
            </a:r>
            <a:r>
              <a:rPr lang="en-US" sz="2400" b="1" dirty="0"/>
              <a:t>, topaz, and the diamond, the beryl, the onyx, and the jasper, the sapphire, the emerald, and the carbuncle, and gold: the workmanship of thy </a:t>
            </a:r>
            <a:r>
              <a:rPr lang="en-US" sz="2400" b="1" dirty="0" err="1"/>
              <a:t>tabrets</a:t>
            </a:r>
            <a:r>
              <a:rPr lang="en-US" sz="2400" b="1" dirty="0"/>
              <a:t> and of thy pipes was prepared in thee in the day that thou </a:t>
            </a:r>
            <a:r>
              <a:rPr lang="en-US" sz="2400" b="1" dirty="0" err="1"/>
              <a:t>wast</a:t>
            </a:r>
            <a:r>
              <a:rPr lang="en-US" sz="2400" b="1" dirty="0"/>
              <a:t> created.</a:t>
            </a:r>
          </a:p>
          <a:p>
            <a:r>
              <a:rPr lang="en-US" sz="2400" b="1" baseline="30000" dirty="0"/>
              <a:t>14 </a:t>
            </a:r>
            <a:r>
              <a:rPr lang="en-US" sz="2400" b="1" dirty="0"/>
              <a:t>Thou art the anointed cherub that </a:t>
            </a:r>
            <a:r>
              <a:rPr lang="en-US" sz="2400" b="1" dirty="0" err="1"/>
              <a:t>covereth</a:t>
            </a:r>
            <a:r>
              <a:rPr lang="en-US" sz="2400" b="1" dirty="0"/>
              <a:t>; and I have set thee so: thou </a:t>
            </a:r>
            <a:r>
              <a:rPr lang="en-US" sz="2400" b="1" dirty="0" err="1"/>
              <a:t>wast</a:t>
            </a:r>
            <a:r>
              <a:rPr lang="en-US" sz="2400" b="1" dirty="0"/>
              <a:t> upon the holy mountain of God; thou hast walked up and down in the midst of the stones of fire.</a:t>
            </a:r>
          </a:p>
          <a:p>
            <a:r>
              <a:rPr lang="en-US" sz="2400" b="1" baseline="30000" dirty="0"/>
              <a:t>15 </a:t>
            </a:r>
            <a:r>
              <a:rPr lang="en-US" sz="2400" b="1" dirty="0"/>
              <a:t>Thou </a:t>
            </a:r>
            <a:r>
              <a:rPr lang="en-US" sz="2400" b="1" dirty="0" err="1"/>
              <a:t>wast</a:t>
            </a:r>
            <a:r>
              <a:rPr lang="en-US" sz="2400" b="1" dirty="0"/>
              <a:t> perfect in thy ways from the day that thou </a:t>
            </a:r>
            <a:r>
              <a:rPr lang="en-US" sz="2400" b="1" dirty="0" err="1"/>
              <a:t>wast</a:t>
            </a:r>
            <a:r>
              <a:rPr lang="en-US" sz="2400" b="1" dirty="0"/>
              <a:t> created, till iniquity was found in thee.</a:t>
            </a:r>
          </a:p>
          <a:p>
            <a:pPr marL="342900" marR="0" lvl="0" indent="-342900" algn="l" rtl="0">
              <a:lnSpc>
                <a:spcPct val="100000"/>
              </a:lnSpc>
              <a:spcBef>
                <a:spcPts val="0"/>
              </a:spcBef>
              <a:spcAft>
                <a:spcPts val="0"/>
              </a:spcAft>
              <a:buClr>
                <a:schemeClr val="lt2"/>
              </a:buClr>
              <a:buSzPct val="100000"/>
              <a:buFont typeface="Arial"/>
              <a:buChar char="•"/>
            </a:pPr>
            <a:endParaRPr lang="en-US" sz="2400" b="1" i="0" u="none" strike="noStrike" cap="none" dirty="0">
              <a:solidFill>
                <a:srgbClr val="FFC000"/>
              </a:solidFill>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b="1" dirty="0" smtClean="0">
                <a:solidFill>
                  <a:srgbClr val="FFC000"/>
                </a:solidFill>
              </a:rPr>
              <a:t>Continued…</a:t>
            </a:r>
            <a:r>
              <a:rPr lang="en-US" b="1" dirty="0" smtClean="0"/>
              <a:t>	</a:t>
            </a:r>
            <a:endParaRPr lang="en-US" b="1" dirty="0"/>
          </a:p>
        </p:txBody>
      </p:sp>
      <p:sp>
        <p:nvSpPr>
          <p:cNvPr id="3" name="Text Placeholder 2"/>
          <p:cNvSpPr>
            <a:spLocks noGrp="1"/>
          </p:cNvSpPr>
          <p:nvPr>
            <p:ph type="body" idx="1"/>
          </p:nvPr>
        </p:nvSpPr>
        <p:spPr>
          <a:xfrm>
            <a:off x="599364" y="994012"/>
            <a:ext cx="7924800" cy="4797188"/>
          </a:xfrm>
        </p:spPr>
        <p:txBody>
          <a:bodyPr/>
          <a:lstStyle/>
          <a:p>
            <a:r>
              <a:rPr lang="en-US" sz="2400" b="1" baseline="30000" dirty="0"/>
              <a:t>16 </a:t>
            </a:r>
            <a:r>
              <a:rPr lang="en-US" sz="2400" b="1" dirty="0"/>
              <a:t>By the multitude of thy merchandise they have filled the midst of thee with violence, and thou hast sinned: therefore I will cast thee as profane out of the mountain of God: and I will destroy thee, O covering cherub, from the midst of the stones of fire.</a:t>
            </a:r>
          </a:p>
          <a:p>
            <a:r>
              <a:rPr lang="en-US" sz="2400" b="1" baseline="30000" dirty="0"/>
              <a:t>17 </a:t>
            </a:r>
            <a:r>
              <a:rPr lang="en-US" sz="2400" b="1" dirty="0"/>
              <a:t>Thine heart was lifted up because of thy beauty, thou hast corrupted thy wisdom by reason of thy brightness: I will cast thee to the ground, I will lay thee before kings, that they may behold thee.</a:t>
            </a:r>
          </a:p>
          <a:p>
            <a:r>
              <a:rPr lang="en-US" sz="2400" b="1" baseline="30000" dirty="0"/>
              <a:t>18 </a:t>
            </a:r>
            <a:r>
              <a:rPr lang="en-US" sz="2400" b="1" dirty="0"/>
              <a:t>Thou hast defiled thy sanctuaries by the multitude of thine iniquities, by the iniquity of thy </a:t>
            </a:r>
            <a:r>
              <a:rPr lang="en-US" sz="2400" b="1" dirty="0" err="1"/>
              <a:t>traffick</a:t>
            </a:r>
            <a:r>
              <a:rPr lang="en-US" sz="2400" b="1" dirty="0"/>
              <a:t>; therefore will I bring forth a fire from the midst of thee, it shall devour thee, and I will bring thee to ashes upon the earth in the sight of all them that behold thee.</a:t>
            </a:r>
          </a:p>
          <a:p>
            <a:endParaRPr lang="en-US" dirty="0"/>
          </a:p>
        </p:txBody>
      </p:sp>
    </p:spTree>
    <p:extLst>
      <p:ext uri="{BB962C8B-B14F-4D97-AF65-F5344CB8AC3E}">
        <p14:creationId xmlns:p14="http://schemas.microsoft.com/office/powerpoint/2010/main" val="366409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274638"/>
            <a:ext cx="7924800" cy="7921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smtClean="0">
                <a:solidFill>
                  <a:schemeClr val="lt1"/>
                </a:solidFill>
                <a:latin typeface="Arial Narrow"/>
                <a:ea typeface="Arial Narrow"/>
                <a:cs typeface="Arial Narrow"/>
                <a:sym typeface="Arial Narrow"/>
              </a:rPr>
              <a:t>So Satan…</a:t>
            </a:r>
            <a:endParaRPr lang="en-US" sz="3000" b="1" i="0" u="none" strike="noStrike" cap="none" dirty="0">
              <a:solidFill>
                <a:schemeClr val="lt1"/>
              </a:solidFill>
              <a:latin typeface="Arial Narrow"/>
              <a:ea typeface="Arial Narrow"/>
              <a:cs typeface="Arial Narrow"/>
              <a:sym typeface="Arial Narrow"/>
            </a:endParaRPr>
          </a:p>
        </p:txBody>
      </p:sp>
      <p:sp>
        <p:nvSpPr>
          <p:cNvPr id="192" name="Shape 192"/>
          <p:cNvSpPr txBox="1">
            <a:spLocks noGrp="1"/>
          </p:cNvSpPr>
          <p:nvPr>
            <p:ph type="body" idx="1"/>
          </p:nvPr>
        </p:nvSpPr>
        <p:spPr>
          <a:xfrm>
            <a:off x="632346" y="1079310"/>
            <a:ext cx="7924800" cy="4419600"/>
          </a:xfrm>
          <a:prstGeom prst="rect">
            <a:avLst/>
          </a:prstGeom>
          <a:noFill/>
          <a:ln>
            <a:noFill/>
          </a:ln>
        </p:spPr>
        <p:txBody>
          <a:bodyPr wrap="square" lIns="91425" tIns="45700" rIns="91425" bIns="45700" anchor="t" anchorCtr="0">
            <a:noAutofit/>
          </a:bodyPr>
          <a:lstStyle/>
          <a:p>
            <a:pPr fontAlgn="base"/>
            <a:r>
              <a:rPr lang="en-US" sz="2250" b="1" dirty="0" smtClean="0"/>
              <a:t>Was/Is BEAUTIFUL!!</a:t>
            </a:r>
          </a:p>
          <a:p>
            <a:pPr fontAlgn="base"/>
            <a:r>
              <a:rPr lang="en-US" sz="2250" b="1" dirty="0" smtClean="0"/>
              <a:t>Wanted to be like God (what does that mean?)</a:t>
            </a:r>
          </a:p>
          <a:p>
            <a:pPr fontAlgn="base"/>
            <a:r>
              <a:rPr lang="en-US" sz="2250" b="1" dirty="0" smtClean="0"/>
              <a:t>Was/Is very influential/convincing (1/3 of angels with him)</a:t>
            </a:r>
          </a:p>
          <a:p>
            <a:pPr fontAlgn="base"/>
            <a:r>
              <a:rPr lang="en-US" sz="2250" b="1" dirty="0" smtClean="0"/>
              <a:t>Was cast down to earth</a:t>
            </a:r>
          </a:p>
          <a:p>
            <a:pPr fontAlgn="base"/>
            <a:r>
              <a:rPr lang="en-US" sz="2250" b="1" dirty="0" smtClean="0"/>
              <a:t>Was the chief musician of heaven</a:t>
            </a:r>
          </a:p>
          <a:p>
            <a:pPr fontAlgn="base"/>
            <a:r>
              <a:rPr lang="en-US" sz="2250" b="1" dirty="0" smtClean="0"/>
              <a:t>Music is easily his expertise</a:t>
            </a:r>
          </a:p>
          <a:p>
            <a:pPr fontAlgn="base"/>
            <a:r>
              <a:rPr lang="en-US" sz="2250" b="1" dirty="0" smtClean="0"/>
              <a:t>Was a cherub (highest of angels)</a:t>
            </a:r>
          </a:p>
          <a:p>
            <a:pPr fontAlgn="base"/>
            <a:r>
              <a:rPr lang="en-US" sz="2250" b="1" dirty="0" smtClean="0"/>
              <a:t>Is a MASTER deceiver!!!!</a:t>
            </a:r>
            <a:endParaRPr lang="en-US" sz="225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b="1" dirty="0" smtClean="0"/>
              <a:t>WHAT DOES THIS MEAN?</a:t>
            </a:r>
            <a:endParaRPr lang="en-US" b="1" dirty="0"/>
          </a:p>
        </p:txBody>
      </p:sp>
      <p:sp>
        <p:nvSpPr>
          <p:cNvPr id="3" name="Text Placeholder 2"/>
          <p:cNvSpPr>
            <a:spLocks noGrp="1"/>
          </p:cNvSpPr>
          <p:nvPr>
            <p:ph type="body" idx="1"/>
          </p:nvPr>
        </p:nvSpPr>
        <p:spPr>
          <a:xfrm>
            <a:off x="609600" y="1295400"/>
            <a:ext cx="7924800" cy="4114800"/>
          </a:xfrm>
        </p:spPr>
        <p:txBody>
          <a:bodyPr/>
          <a:lstStyle/>
          <a:p>
            <a:pPr fontAlgn="base"/>
            <a:r>
              <a:rPr lang="en-US" sz="2400" b="1" dirty="0" smtClean="0"/>
              <a:t>To survive </a:t>
            </a:r>
            <a:r>
              <a:rPr lang="en-US" sz="2400" b="1" dirty="0" err="1" smtClean="0"/>
              <a:t>satan</a:t>
            </a:r>
            <a:r>
              <a:rPr lang="en-US" sz="2400" b="1" dirty="0" smtClean="0"/>
              <a:t>, we have to know who he is AND some of his main devices to deceive</a:t>
            </a:r>
          </a:p>
          <a:p>
            <a:pPr fontAlgn="base"/>
            <a:r>
              <a:rPr lang="en-US" sz="2400" b="1" dirty="0" smtClean="0"/>
              <a:t>MUSIC has to be #1</a:t>
            </a:r>
          </a:p>
          <a:p>
            <a:pPr fontAlgn="base"/>
            <a:r>
              <a:rPr lang="en-US" sz="2400" b="1" dirty="0" smtClean="0"/>
              <a:t>We didn’t need the documentary to know there was something up with R Kelly, much like we don’t need one to know the devil is working…he will show himself and believe he should be able to do what he wants!</a:t>
            </a:r>
            <a:endParaRPr lang="en-US" sz="2400" b="1" dirty="0"/>
          </a:p>
          <a:p>
            <a:endParaRPr lang="en-US" dirty="0"/>
          </a:p>
        </p:txBody>
      </p:sp>
    </p:spTree>
    <p:extLst>
      <p:ext uri="{BB962C8B-B14F-4D97-AF65-F5344CB8AC3E}">
        <p14:creationId xmlns:p14="http://schemas.microsoft.com/office/powerpoint/2010/main" val="359670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lstStyle/>
          <a:p>
            <a:r>
              <a:rPr lang="en-US" b="1" dirty="0" smtClean="0"/>
              <a:t>BUT LET ME SHOW YOU HOW MUCH WE TURN A BLIND EYE TO THE FACTS..</a:t>
            </a:r>
            <a:endParaRPr lang="en-US" b="1" dirty="0"/>
          </a:p>
        </p:txBody>
      </p:sp>
      <p:sp>
        <p:nvSpPr>
          <p:cNvPr id="3" name="Text Placeholder 2"/>
          <p:cNvSpPr>
            <a:spLocks noGrp="1"/>
          </p:cNvSpPr>
          <p:nvPr>
            <p:ph type="body" idx="1"/>
          </p:nvPr>
        </p:nvSpPr>
        <p:spPr/>
        <p:txBody>
          <a:bodyPr/>
          <a:lstStyle/>
          <a:p>
            <a:pPr fontAlgn="base"/>
            <a:r>
              <a:rPr lang="en-US" sz="2000" b="1" dirty="0" smtClean="0"/>
              <a:t>Many singers/rappers perform lyrics about their experiences (what they know)</a:t>
            </a:r>
          </a:p>
          <a:p>
            <a:pPr fontAlgn="base"/>
            <a:r>
              <a:rPr lang="en-US" sz="2000" b="1" dirty="0" smtClean="0"/>
              <a:t>Do we actually listen?</a:t>
            </a:r>
          </a:p>
          <a:p>
            <a:pPr fontAlgn="base"/>
            <a:r>
              <a:rPr lang="en-US" sz="2000" b="1" dirty="0" smtClean="0"/>
              <a:t>If we had listened to R Kelly, we would have noticed “Seems Like You’re Ready”, Bump and Grind, 12 Play, In the Kitchen, and many others showed a growing perversion of a natural act</a:t>
            </a:r>
          </a:p>
          <a:p>
            <a:pPr fontAlgn="base"/>
            <a:r>
              <a:rPr lang="en-US" sz="2000" b="1" dirty="0" smtClean="0"/>
              <a:t>R Kelly even made an entire gospel album where he indicated several times his struggle and confusion</a:t>
            </a:r>
          </a:p>
          <a:p>
            <a:pPr fontAlgn="base"/>
            <a:r>
              <a:rPr lang="en-US" sz="2000" b="1" dirty="0" smtClean="0"/>
              <a:t>Heaven I Need a Hug was another one of those songs, but instead of help, enablers just turned a blind eye</a:t>
            </a:r>
          </a:p>
          <a:p>
            <a:pPr fontAlgn="base"/>
            <a:r>
              <a:rPr lang="en-US" sz="2000" b="1" dirty="0" smtClean="0"/>
              <a:t>But he is FAR from the only one we should be questioning…</a:t>
            </a:r>
            <a:endParaRPr lang="en-US" sz="2000" b="1" dirty="0"/>
          </a:p>
        </p:txBody>
      </p:sp>
    </p:spTree>
    <p:extLst>
      <p:ext uri="{BB962C8B-B14F-4D97-AF65-F5344CB8AC3E}">
        <p14:creationId xmlns:p14="http://schemas.microsoft.com/office/powerpoint/2010/main" val="98782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b="1" dirty="0" smtClean="0"/>
              <a:t>Questionable lyrics…</a:t>
            </a:r>
            <a:endParaRPr lang="en-US" dirty="0"/>
          </a:p>
        </p:txBody>
      </p:sp>
      <p:sp>
        <p:nvSpPr>
          <p:cNvPr id="3" name="Text Placeholder 2"/>
          <p:cNvSpPr>
            <a:spLocks noGrp="1"/>
          </p:cNvSpPr>
          <p:nvPr>
            <p:ph type="body" idx="1"/>
          </p:nvPr>
        </p:nvSpPr>
        <p:spPr>
          <a:xfrm>
            <a:off x="609600" y="1066800"/>
            <a:ext cx="7924800" cy="4114800"/>
          </a:xfrm>
        </p:spPr>
        <p:txBody>
          <a:bodyPr/>
          <a:lstStyle/>
          <a:p>
            <a:r>
              <a:rPr lang="en-US" sz="2000" b="1" u="sng" dirty="0" smtClean="0">
                <a:solidFill>
                  <a:srgbClr val="FF0000"/>
                </a:solidFill>
              </a:rPr>
              <a:t>Bel </a:t>
            </a:r>
            <a:r>
              <a:rPr lang="en-US" sz="2000" b="1" u="sng" dirty="0" err="1" smtClean="0">
                <a:solidFill>
                  <a:srgbClr val="FF0000"/>
                </a:solidFill>
              </a:rPr>
              <a:t>Biv</a:t>
            </a:r>
            <a:r>
              <a:rPr lang="en-US" sz="2000" b="1" u="sng" dirty="0" smtClean="0">
                <a:solidFill>
                  <a:srgbClr val="FF0000"/>
                </a:solidFill>
              </a:rPr>
              <a:t> </a:t>
            </a:r>
            <a:r>
              <a:rPr lang="en-US" sz="2000" b="1" u="sng" dirty="0" err="1" smtClean="0">
                <a:solidFill>
                  <a:srgbClr val="FF0000"/>
                </a:solidFill>
              </a:rPr>
              <a:t>Devoe</a:t>
            </a:r>
            <a:r>
              <a:rPr lang="en-US" sz="2000" b="1" u="sng" dirty="0" smtClean="0">
                <a:solidFill>
                  <a:srgbClr val="FF0000"/>
                </a:solidFill>
              </a:rPr>
              <a:t>- Do Me- </a:t>
            </a:r>
          </a:p>
          <a:p>
            <a:r>
              <a:rPr lang="en-US" sz="1800" dirty="0"/>
              <a:t>Would you mind if I looked at you for a moment?</a:t>
            </a:r>
            <a:br>
              <a:rPr lang="en-US" sz="1800" dirty="0"/>
            </a:br>
            <a:r>
              <a:rPr lang="en-US" sz="1800" dirty="0"/>
              <a:t>Before I make sweet love</a:t>
            </a:r>
          </a:p>
          <a:p>
            <a:r>
              <a:rPr lang="en-US" sz="1800" dirty="0"/>
              <a:t>Backstage, </a:t>
            </a:r>
            <a:r>
              <a:rPr lang="en-US" sz="1800" b="1" i="1" dirty="0">
                <a:solidFill>
                  <a:srgbClr val="FFC000"/>
                </a:solidFill>
              </a:rPr>
              <a:t>underage, adolescent</a:t>
            </a:r>
            <a:r>
              <a:rPr lang="en-US" sz="1800" dirty="0"/>
              <a:t/>
            </a:r>
            <a:br>
              <a:rPr lang="en-US" sz="1800" dirty="0"/>
            </a:br>
            <a:r>
              <a:rPr lang="en-US" sz="1800" dirty="0"/>
              <a:t>How </a:t>
            </a:r>
            <a:r>
              <a:rPr lang="en-US" sz="1800" dirty="0" err="1"/>
              <a:t>ya</a:t>
            </a:r>
            <a:r>
              <a:rPr lang="en-US" sz="1800" dirty="0"/>
              <a:t> </a:t>
            </a:r>
            <a:r>
              <a:rPr lang="en-US" sz="1800" dirty="0" err="1"/>
              <a:t>doin</a:t>
            </a:r>
            <a:r>
              <a:rPr lang="en-US" sz="1800" dirty="0"/>
              <a:t>', fine, she replied</a:t>
            </a:r>
            <a:br>
              <a:rPr lang="en-US" sz="1800" dirty="0"/>
            </a:br>
            <a:r>
              <a:rPr lang="en-US" sz="1800" dirty="0"/>
              <a:t>I sighed, </a:t>
            </a:r>
            <a:r>
              <a:rPr lang="en-US" sz="1800" b="1" i="1" dirty="0">
                <a:solidFill>
                  <a:srgbClr val="FFC000"/>
                </a:solidFill>
              </a:rPr>
              <a:t>I like to do the wild </a:t>
            </a:r>
            <a:r>
              <a:rPr lang="en-US" sz="1800" b="1" i="1" dirty="0" smtClean="0">
                <a:solidFill>
                  <a:srgbClr val="FFC000"/>
                </a:solidFill>
              </a:rPr>
              <a:t>thing</a:t>
            </a:r>
          </a:p>
          <a:p>
            <a:endParaRPr lang="en-US" sz="1800" b="1" i="1" dirty="0">
              <a:solidFill>
                <a:srgbClr val="FFC000"/>
              </a:solidFill>
            </a:endParaRPr>
          </a:p>
          <a:p>
            <a:r>
              <a:rPr lang="en-US" sz="1800" b="1" u="sng" dirty="0" err="1" smtClean="0">
                <a:solidFill>
                  <a:srgbClr val="FF0000"/>
                </a:solidFill>
              </a:rPr>
              <a:t>Tyga</a:t>
            </a:r>
            <a:r>
              <a:rPr lang="en-US" sz="1800" b="1" u="sng" dirty="0" smtClean="0">
                <a:solidFill>
                  <a:srgbClr val="FF0000"/>
                </a:solidFill>
              </a:rPr>
              <a:t>- Stimulated</a:t>
            </a:r>
          </a:p>
          <a:p>
            <a:pPr fontAlgn="base"/>
            <a:r>
              <a:rPr lang="en-US" sz="1800" dirty="0"/>
              <a:t>They say </a:t>
            </a:r>
            <a:r>
              <a:rPr lang="en-US" sz="1800" b="1" i="1" dirty="0">
                <a:solidFill>
                  <a:schemeClr val="tx2"/>
                </a:solidFill>
              </a:rPr>
              <a:t>she young</a:t>
            </a:r>
            <a:r>
              <a:rPr lang="en-US" sz="1800" dirty="0"/>
              <a:t>, I should've waited</a:t>
            </a:r>
          </a:p>
          <a:p>
            <a:pPr fontAlgn="base"/>
            <a:r>
              <a:rPr lang="en-US" sz="1800" dirty="0"/>
              <a:t>She </a:t>
            </a:r>
            <a:r>
              <a:rPr lang="en-US" sz="1800" b="1" i="1" dirty="0">
                <a:solidFill>
                  <a:schemeClr val="tx2"/>
                </a:solidFill>
              </a:rPr>
              <a:t>a big girl dog when she stimulated</a:t>
            </a:r>
          </a:p>
          <a:p>
            <a:r>
              <a:rPr lang="en-US" sz="1800" dirty="0"/>
              <a:t>She a big girl dog</a:t>
            </a:r>
            <a:br>
              <a:rPr lang="en-US" sz="1800" dirty="0"/>
            </a:br>
            <a:r>
              <a:rPr lang="en-US" sz="1800" dirty="0"/>
              <a:t>I'm putting in </a:t>
            </a:r>
            <a:r>
              <a:rPr lang="en-US" sz="1800" b="1" i="1" dirty="0">
                <a:solidFill>
                  <a:schemeClr val="tx2"/>
                </a:solidFill>
              </a:rPr>
              <a:t>I'm </a:t>
            </a:r>
            <a:r>
              <a:rPr lang="en-US" sz="1800" b="1" i="1" dirty="0" err="1">
                <a:solidFill>
                  <a:schemeClr val="tx2"/>
                </a:solidFill>
              </a:rPr>
              <a:t>penetratin</a:t>
            </a:r>
            <a:r>
              <a:rPr lang="en-US" sz="1800" b="1" i="1" dirty="0">
                <a:solidFill>
                  <a:schemeClr val="tx2"/>
                </a:solidFill>
              </a:rPr>
              <a:t/>
            </a:r>
            <a:br>
              <a:rPr lang="en-US" sz="1800" b="1" i="1" dirty="0">
                <a:solidFill>
                  <a:schemeClr val="tx2"/>
                </a:solidFill>
              </a:rPr>
            </a:br>
            <a:r>
              <a:rPr lang="en-US" sz="1800" b="1" i="1" dirty="0">
                <a:solidFill>
                  <a:schemeClr val="tx2"/>
                </a:solidFill>
              </a:rPr>
              <a:t>I'm getting big I'm stimulated</a:t>
            </a:r>
            <a:r>
              <a:rPr lang="en-US" sz="1800" dirty="0"/>
              <a:t/>
            </a:r>
            <a:br>
              <a:rPr lang="en-US" sz="1800" dirty="0"/>
            </a:br>
            <a:endParaRPr lang="en-US" sz="1800" b="1" u="sng" dirty="0">
              <a:solidFill>
                <a:srgbClr val="FF0000"/>
              </a:solidFill>
            </a:endParaRPr>
          </a:p>
          <a:p>
            <a:pPr fontAlgn="base"/>
            <a:endParaRPr lang="en-US" sz="1800" b="1" dirty="0"/>
          </a:p>
          <a:p>
            <a:endParaRPr lang="en-US" dirty="0"/>
          </a:p>
        </p:txBody>
      </p:sp>
    </p:spTree>
    <p:extLst>
      <p:ext uri="{BB962C8B-B14F-4D97-AF65-F5344CB8AC3E}">
        <p14:creationId xmlns:p14="http://schemas.microsoft.com/office/powerpoint/2010/main" val="865388276"/>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622</Words>
  <Application>Microsoft Office PowerPoint</Application>
  <PresentationFormat>On-screen Show (4:3)</PresentationFormat>
  <Paragraphs>89</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Horizon</vt:lpstr>
      <vt:lpstr>Surviving Satan Exclusive Documentary</vt:lpstr>
      <vt:lpstr>PRAYER</vt:lpstr>
      <vt:lpstr>T.O.I.Y. </vt:lpstr>
      <vt:lpstr>OK WHERE DO WE START? Ezekiel 28:12-18</vt:lpstr>
      <vt:lpstr>Continued… </vt:lpstr>
      <vt:lpstr>So Satan…</vt:lpstr>
      <vt:lpstr>WHAT DOES THIS MEAN?</vt:lpstr>
      <vt:lpstr>BUT LET ME SHOW YOU HOW MUCH WE TURN A BLIND EYE TO THE FACTS..</vt:lpstr>
      <vt:lpstr>Questionable lyrics…</vt:lpstr>
      <vt:lpstr>Continued…</vt:lpstr>
      <vt:lpstr>Continued…</vt:lpstr>
      <vt:lpstr>Continued…</vt:lpstr>
      <vt:lpstr>Continued…</vt:lpstr>
      <vt:lpstr>Continued…</vt:lpstr>
      <vt:lpstr>Continued…</vt:lpstr>
      <vt:lpstr>Continued…</vt:lpstr>
      <vt:lpstr>Then you add her to “gospel”</vt:lpstr>
      <vt:lpstr>And that leads to more of this…</vt:lpstr>
      <vt:lpstr>Perspective…</vt:lpstr>
      <vt:lpstr>ANY ADDITIONAL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WHISPER A PRAYER, RECEIVE GOD’S GRACE</dc:title>
  <dc:creator>Miller, Marcellus</dc:creator>
  <cp:lastModifiedBy>Marcellus</cp:lastModifiedBy>
  <cp:revision>10</cp:revision>
  <dcterms:modified xsi:type="dcterms:W3CDTF">2019-01-16T21:21:44Z</dcterms:modified>
</cp:coreProperties>
</file>