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72" r:id="rId10"/>
    <p:sldId id="273" r:id="rId11"/>
    <p:sldId id="274" r:id="rId12"/>
    <p:sldId id="276" r:id="rId13"/>
    <p:sldId id="275" r:id="rId14"/>
    <p:sldId id="277" r:id="rId15"/>
    <p:sldId id="264" r:id="rId16"/>
    <p:sldId id="279" r:id="rId17"/>
    <p:sldId id="280" r:id="rId18"/>
    <p:sldId id="265" r:id="rId19"/>
    <p:sldId id="266" r:id="rId20"/>
    <p:sldId id="267"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41F13-931D-4BFA-9622-B95895064B52}" type="datetimeFigureOut">
              <a:rPr lang="en-US" smtClean="0"/>
              <a:t>7/5/2017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3C1A2-8F69-4755-9F09-21537B86521B}" type="slidenum">
              <a:rPr lang="en-US" smtClean="0"/>
              <a:t>‹#›</a:t>
            </a:fld>
            <a:endParaRPr lang="en-US"/>
          </a:p>
        </p:txBody>
      </p:sp>
    </p:spTree>
    <p:extLst>
      <p:ext uri="{BB962C8B-B14F-4D97-AF65-F5344CB8AC3E}">
        <p14:creationId xmlns:p14="http://schemas.microsoft.com/office/powerpoint/2010/main" val="71295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4</a:t>
            </a:fld>
            <a:endParaRPr lang="en-US"/>
          </a:p>
        </p:txBody>
      </p:sp>
    </p:spTree>
    <p:extLst>
      <p:ext uri="{BB962C8B-B14F-4D97-AF65-F5344CB8AC3E}">
        <p14:creationId xmlns:p14="http://schemas.microsoft.com/office/powerpoint/2010/main" val="236505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5</a:t>
            </a:fld>
            <a:endParaRPr lang="en-US"/>
          </a:p>
        </p:txBody>
      </p:sp>
    </p:spTree>
    <p:extLst>
      <p:ext uri="{BB962C8B-B14F-4D97-AF65-F5344CB8AC3E}">
        <p14:creationId xmlns:p14="http://schemas.microsoft.com/office/powerpoint/2010/main" val="12542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6</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7</a:t>
            </a:fld>
            <a:endParaRPr lang="en-US"/>
          </a:p>
        </p:txBody>
      </p:sp>
    </p:spTree>
    <p:extLst>
      <p:ext uri="{BB962C8B-B14F-4D97-AF65-F5344CB8AC3E}">
        <p14:creationId xmlns:p14="http://schemas.microsoft.com/office/powerpoint/2010/main" val="148949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8</a:t>
            </a:fld>
            <a:endParaRPr lang="en-US"/>
          </a:p>
        </p:txBody>
      </p:sp>
    </p:spTree>
    <p:extLst>
      <p:ext uri="{BB962C8B-B14F-4D97-AF65-F5344CB8AC3E}">
        <p14:creationId xmlns:p14="http://schemas.microsoft.com/office/powerpoint/2010/main" val="246730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10</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12</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19</a:t>
            </a:fld>
            <a:endParaRPr lang="en-US"/>
          </a:p>
        </p:txBody>
      </p:sp>
    </p:spTree>
    <p:extLst>
      <p:ext uri="{BB962C8B-B14F-4D97-AF65-F5344CB8AC3E}">
        <p14:creationId xmlns:p14="http://schemas.microsoft.com/office/powerpoint/2010/main" val="640078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7D8DE6A-EE71-4D0A-B39C-4D9C2F2D1D17}"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7D8DE6A-EE71-4D0A-B39C-4D9C2F2D1D17}"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DE6A-EE71-4D0A-B39C-4D9C2F2D1D17}"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7D8DE6A-EE71-4D0A-B39C-4D9C2F2D1D17}"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D8DE6A-EE71-4D0A-B39C-4D9C2F2D1D17}"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D8DE6A-EE71-4D0A-B39C-4D9C2F2D1D17}"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8DE6A-EE71-4D0A-B39C-4D9C2F2D1D17}"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7D8DE6A-EE71-4D0A-B39C-4D9C2F2D1D17}" type="datetimeFigureOut">
              <a:rPr lang="en-US" smtClean="0"/>
              <a:t>7/5/2017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0286F78-116F-41BF-B0EB-D9937F96B2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t>Matthew 5:13</a:t>
            </a:r>
            <a:endParaRPr lang="en-US" sz="2800" b="1" dirty="0"/>
          </a:p>
        </p:txBody>
      </p:sp>
      <p:sp>
        <p:nvSpPr>
          <p:cNvPr id="2" name="Title 1"/>
          <p:cNvSpPr>
            <a:spLocks noGrp="1"/>
          </p:cNvSpPr>
          <p:nvPr>
            <p:ph type="ctrTitle"/>
          </p:nvPr>
        </p:nvSpPr>
        <p:spPr/>
        <p:txBody>
          <a:bodyPr/>
          <a:lstStyle/>
          <a:p>
            <a:r>
              <a:rPr lang="en-US" sz="5400" b="1" dirty="0" smtClean="0"/>
              <a:t>Why so salty</a:t>
            </a:r>
            <a:r>
              <a:rPr lang="en-US" sz="5400" b="1" dirty="0" smtClean="0"/>
              <a:t>? Or better yet, why not?</a:t>
            </a:r>
            <a:endParaRPr lang="en-US" sz="5400" b="1" dirty="0"/>
          </a:p>
        </p:txBody>
      </p:sp>
    </p:spTree>
    <p:extLst>
      <p:ext uri="{BB962C8B-B14F-4D97-AF65-F5344CB8AC3E}">
        <p14:creationId xmlns:p14="http://schemas.microsoft.com/office/powerpoint/2010/main" val="864004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a:t>
            </a:r>
            <a:r>
              <a:rPr lang="en-US" dirty="0" smtClean="0"/>
              <a:t>brain</a:t>
            </a:r>
            <a:endParaRPr lang="en-US" dirty="0"/>
          </a:p>
        </p:txBody>
      </p:sp>
      <p:sp>
        <p:nvSpPr>
          <p:cNvPr id="3" name="Content Placeholder 2"/>
          <p:cNvSpPr>
            <a:spLocks noGrp="1"/>
          </p:cNvSpPr>
          <p:nvPr>
            <p:ph sz="quarter" idx="13"/>
          </p:nvPr>
        </p:nvSpPr>
        <p:spPr/>
        <p:txBody>
          <a:bodyPr>
            <a:normAutofit/>
          </a:bodyPr>
          <a:lstStyle/>
          <a:p>
            <a:r>
              <a:rPr lang="en-US" sz="3600" b="1" dirty="0"/>
              <a:t>4</a:t>
            </a:r>
            <a:r>
              <a:rPr lang="en-US" sz="3600" b="1" dirty="0" smtClean="0"/>
              <a:t>. </a:t>
            </a:r>
            <a:r>
              <a:rPr lang="en-US" sz="3600" b="1" dirty="0" smtClean="0"/>
              <a:t>What part of London is in France?</a:t>
            </a:r>
            <a:endParaRPr lang="en-US" sz="4000" b="1" dirty="0"/>
          </a:p>
        </p:txBody>
      </p:sp>
    </p:spTree>
    <p:extLst>
      <p:ext uri="{BB962C8B-B14F-4D97-AF65-F5344CB8AC3E}">
        <p14:creationId xmlns:p14="http://schemas.microsoft.com/office/powerpoint/2010/main" val="287511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4</a:t>
            </a:r>
            <a:endParaRPr lang="en-US" dirty="0"/>
          </a:p>
        </p:txBody>
      </p:sp>
      <p:sp>
        <p:nvSpPr>
          <p:cNvPr id="3" name="Content Placeholder 2"/>
          <p:cNvSpPr>
            <a:spLocks noGrp="1"/>
          </p:cNvSpPr>
          <p:nvPr>
            <p:ph sz="quarter" idx="13"/>
          </p:nvPr>
        </p:nvSpPr>
        <p:spPr/>
        <p:txBody>
          <a:bodyPr>
            <a:normAutofit/>
          </a:bodyPr>
          <a:lstStyle/>
          <a:p>
            <a:r>
              <a:rPr lang="en-US" sz="5400" dirty="0" smtClean="0"/>
              <a:t>The letter N</a:t>
            </a:r>
            <a:endParaRPr lang="en-US" sz="5400" dirty="0"/>
          </a:p>
        </p:txBody>
      </p:sp>
    </p:spTree>
    <p:extLst>
      <p:ext uri="{BB962C8B-B14F-4D97-AF65-F5344CB8AC3E}">
        <p14:creationId xmlns:p14="http://schemas.microsoft.com/office/powerpoint/2010/main" val="3545143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a:t>
            </a:r>
            <a:r>
              <a:rPr lang="en-US" dirty="0" smtClean="0"/>
              <a:t>brain (LAST ONE)</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sz="4000" b="1" dirty="0" smtClean="0"/>
              <a:t>5. WHICH </a:t>
            </a:r>
            <a:r>
              <a:rPr lang="en-US" sz="4000" b="1" dirty="0" smtClean="0"/>
              <a:t>DOES NOT BELONG IN THIS GROUP?  </a:t>
            </a:r>
            <a:r>
              <a:rPr lang="en-US" sz="4000" b="1" dirty="0" smtClean="0"/>
              <a:t>WHY?</a:t>
            </a:r>
          </a:p>
          <a:p>
            <a:pPr>
              <a:buFontTx/>
              <a:buChar char="-"/>
            </a:pPr>
            <a:r>
              <a:rPr lang="en-US" sz="4000" b="1" dirty="0" smtClean="0"/>
              <a:t>APPLE</a:t>
            </a:r>
          </a:p>
          <a:p>
            <a:pPr>
              <a:buFontTx/>
              <a:buChar char="-"/>
            </a:pPr>
            <a:r>
              <a:rPr lang="en-US" sz="4000" b="1" dirty="0" smtClean="0"/>
              <a:t>GRAPE</a:t>
            </a:r>
          </a:p>
          <a:p>
            <a:pPr>
              <a:buFontTx/>
              <a:buChar char="-"/>
            </a:pPr>
            <a:r>
              <a:rPr lang="en-US" sz="4000" b="1" dirty="0" smtClean="0"/>
              <a:t>BANANA</a:t>
            </a:r>
          </a:p>
          <a:p>
            <a:pPr>
              <a:buFontTx/>
              <a:buChar char="-"/>
            </a:pPr>
            <a:r>
              <a:rPr lang="en-US" sz="4000" b="1" dirty="0" smtClean="0"/>
              <a:t>CHERRY</a:t>
            </a:r>
          </a:p>
          <a:p>
            <a:pPr>
              <a:buFontTx/>
              <a:buChar char="-"/>
            </a:pPr>
            <a:r>
              <a:rPr lang="en-US" sz="4000" b="1" dirty="0" smtClean="0"/>
              <a:t>PEAR</a:t>
            </a:r>
            <a:endParaRPr lang="en-US" sz="4400" b="1" dirty="0"/>
          </a:p>
        </p:txBody>
      </p:sp>
    </p:spTree>
    <p:extLst>
      <p:ext uri="{BB962C8B-B14F-4D97-AF65-F5344CB8AC3E}">
        <p14:creationId xmlns:p14="http://schemas.microsoft.com/office/powerpoint/2010/main" val="1784838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5</a:t>
            </a:r>
            <a:endParaRPr lang="en-US" dirty="0"/>
          </a:p>
        </p:txBody>
      </p:sp>
      <p:sp>
        <p:nvSpPr>
          <p:cNvPr id="3" name="Content Placeholder 2"/>
          <p:cNvSpPr>
            <a:spLocks noGrp="1"/>
          </p:cNvSpPr>
          <p:nvPr>
            <p:ph sz="quarter" idx="13"/>
          </p:nvPr>
        </p:nvSpPr>
        <p:spPr/>
        <p:txBody>
          <a:bodyPr>
            <a:normAutofit/>
          </a:bodyPr>
          <a:lstStyle/>
          <a:p>
            <a:r>
              <a:rPr lang="en-US" sz="5400" dirty="0" smtClean="0"/>
              <a:t>THE </a:t>
            </a:r>
            <a:r>
              <a:rPr lang="en-US" sz="5400" dirty="0" smtClean="0"/>
              <a:t>BANANA- It is the only one that needs to be peeled before eaten.</a:t>
            </a:r>
            <a:endParaRPr lang="en-US" sz="5400" dirty="0"/>
          </a:p>
        </p:txBody>
      </p:sp>
    </p:spTree>
    <p:extLst>
      <p:ext uri="{BB962C8B-B14F-4D97-AF65-F5344CB8AC3E}">
        <p14:creationId xmlns:p14="http://schemas.microsoft.com/office/powerpoint/2010/main" val="1166487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T.O.I.Y.	</a:t>
            </a:r>
            <a:endParaRPr lang="en-US" dirty="0"/>
          </a:p>
        </p:txBody>
      </p:sp>
      <p:sp>
        <p:nvSpPr>
          <p:cNvPr id="3" name="Content Placeholder 2"/>
          <p:cNvSpPr>
            <a:spLocks noGrp="1"/>
          </p:cNvSpPr>
          <p:nvPr>
            <p:ph sz="quarter" idx="13"/>
          </p:nvPr>
        </p:nvSpPr>
        <p:spPr/>
        <p:txBody>
          <a:bodyPr>
            <a:normAutofit/>
          </a:bodyPr>
          <a:lstStyle/>
          <a:p>
            <a:r>
              <a:rPr lang="en-US" sz="3200" b="1" dirty="0" smtClean="0"/>
              <a:t>Our very own </a:t>
            </a:r>
            <a:r>
              <a:rPr lang="en-US" sz="3200" b="1" dirty="0" err="1" smtClean="0"/>
              <a:t>Ollisha</a:t>
            </a:r>
            <a:r>
              <a:rPr lang="en-US" sz="3200" b="1" dirty="0" smtClean="0"/>
              <a:t>…the young lady who showed great courage.</a:t>
            </a:r>
            <a:endParaRPr lang="en-US" sz="3200" b="1" dirty="0"/>
          </a:p>
        </p:txBody>
      </p:sp>
    </p:spTree>
    <p:extLst>
      <p:ext uri="{BB962C8B-B14F-4D97-AF65-F5344CB8AC3E}">
        <p14:creationId xmlns:p14="http://schemas.microsoft.com/office/powerpoint/2010/main" val="374254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r>
              <a:rPr lang="en-US" dirty="0" smtClean="0"/>
              <a:t>Where do we start?</a:t>
            </a:r>
            <a:endParaRPr lang="en-US" dirty="0"/>
          </a:p>
        </p:txBody>
      </p:sp>
      <p:sp>
        <p:nvSpPr>
          <p:cNvPr id="3" name="Content Placeholder 2"/>
          <p:cNvSpPr>
            <a:spLocks noGrp="1"/>
          </p:cNvSpPr>
          <p:nvPr>
            <p:ph sz="quarter" idx="13"/>
          </p:nvPr>
        </p:nvSpPr>
        <p:spPr>
          <a:xfrm>
            <a:off x="609600" y="990600"/>
            <a:ext cx="8001000" cy="5334000"/>
          </a:xfrm>
        </p:spPr>
        <p:txBody>
          <a:bodyPr>
            <a:normAutofit/>
          </a:bodyPr>
          <a:lstStyle/>
          <a:p>
            <a:r>
              <a:rPr lang="en-US" sz="2400" dirty="0" smtClean="0"/>
              <a:t>Can anyone tell me what “salty” means?</a:t>
            </a:r>
          </a:p>
          <a:p>
            <a:r>
              <a:rPr lang="en-US" sz="2400" dirty="0" smtClean="0"/>
              <a:t>Does anyone know where the phrase originated?</a:t>
            </a:r>
          </a:p>
          <a:p>
            <a:endParaRPr lang="en-US" sz="2400" dirty="0" smtClean="0"/>
          </a:p>
        </p:txBody>
      </p:sp>
    </p:spTree>
    <p:extLst>
      <p:ext uri="{BB962C8B-B14F-4D97-AF65-F5344CB8AC3E}">
        <p14:creationId xmlns:p14="http://schemas.microsoft.com/office/powerpoint/2010/main" val="341086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BIBLE SAY ABOUT WHO WE ARE? </a:t>
            </a:r>
            <a:r>
              <a:rPr lang="en-US" dirty="0"/>
              <a:t>1</a:t>
            </a:r>
            <a:r>
              <a:rPr lang="en-US" dirty="0" smtClean="0"/>
              <a:t> PETER 2:9-10</a:t>
            </a:r>
            <a:endParaRPr lang="en-US" dirty="0"/>
          </a:p>
        </p:txBody>
      </p:sp>
      <p:sp>
        <p:nvSpPr>
          <p:cNvPr id="3" name="Content Placeholder 2"/>
          <p:cNvSpPr>
            <a:spLocks noGrp="1"/>
          </p:cNvSpPr>
          <p:nvPr>
            <p:ph sz="quarter" idx="13"/>
          </p:nvPr>
        </p:nvSpPr>
        <p:spPr/>
        <p:txBody>
          <a:bodyPr>
            <a:normAutofit/>
          </a:bodyPr>
          <a:lstStyle/>
          <a:p>
            <a:r>
              <a:rPr lang="en-US" sz="2800" dirty="0"/>
              <a:t>“…for you are a chosen people. You are royal priests, a holy nation, God’s very own possession. As a result, you can show others the goodness of God, for he called you out of the darkness into his wonderful light. Once you had no identity as a people; now you are God’s people. Once you received no mercy; now you have received God’s mercy.” (New Living Translation)</a:t>
            </a:r>
          </a:p>
        </p:txBody>
      </p:sp>
    </p:spTree>
    <p:extLst>
      <p:ext uri="{BB962C8B-B14F-4D97-AF65-F5344CB8AC3E}">
        <p14:creationId xmlns:p14="http://schemas.microsoft.com/office/powerpoint/2010/main" val="1700592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sz="quarter" idx="13"/>
          </p:nvPr>
        </p:nvSpPr>
        <p:spPr/>
        <p:txBody>
          <a:bodyPr>
            <a:normAutofit fontScale="92500" lnSpcReduction="10000"/>
          </a:bodyPr>
          <a:lstStyle/>
          <a:p>
            <a:pPr fontAlgn="base"/>
            <a:r>
              <a:rPr lang="en-US" sz="2400" b="1" dirty="0">
                <a:solidFill>
                  <a:srgbClr val="FFFF00"/>
                </a:solidFill>
              </a:rPr>
              <a:t>Chosen </a:t>
            </a:r>
            <a:r>
              <a:rPr lang="en-US" sz="2400" b="1" dirty="0" smtClean="0">
                <a:solidFill>
                  <a:srgbClr val="FFFF00"/>
                </a:solidFill>
              </a:rPr>
              <a:t>People- </a:t>
            </a:r>
            <a:r>
              <a:rPr lang="en-US" sz="2400" dirty="0" smtClean="0"/>
              <a:t>God</a:t>
            </a:r>
            <a:r>
              <a:rPr lang="en-US" sz="2400" dirty="0"/>
              <a:t>, in all His amazing power and wisdom, has looked at you and said, “This is a person that I love. I want to know this person better. I chose you</a:t>
            </a:r>
            <a:r>
              <a:rPr lang="en-US" sz="2400" dirty="0" smtClean="0"/>
              <a:t>.”</a:t>
            </a:r>
          </a:p>
          <a:p>
            <a:pPr fontAlgn="base"/>
            <a:r>
              <a:rPr lang="en-US" sz="2400" b="1" dirty="0">
                <a:solidFill>
                  <a:srgbClr val="FFFF00"/>
                </a:solidFill>
              </a:rPr>
              <a:t>Royal </a:t>
            </a:r>
            <a:r>
              <a:rPr lang="en-US" sz="2400" b="1" dirty="0" smtClean="0">
                <a:solidFill>
                  <a:srgbClr val="FFFF00"/>
                </a:solidFill>
              </a:rPr>
              <a:t>Priest</a:t>
            </a:r>
            <a:r>
              <a:rPr lang="en-US" sz="2400" dirty="0" smtClean="0">
                <a:solidFill>
                  <a:srgbClr val="FFFF00"/>
                </a:solidFill>
              </a:rPr>
              <a:t>- </a:t>
            </a:r>
            <a:r>
              <a:rPr lang="en-US" sz="2400" dirty="0" smtClean="0"/>
              <a:t>You </a:t>
            </a:r>
            <a:r>
              <a:rPr lang="en-US" sz="2400" dirty="0"/>
              <a:t>are “royalty”, which means that you are an adopted child of the Creator of the Universe. He loves you, not as a friend or a follower, but as a son or a </a:t>
            </a:r>
            <a:r>
              <a:rPr lang="en-US" sz="2400" dirty="0" smtClean="0"/>
              <a:t>daughter.  You </a:t>
            </a:r>
            <a:r>
              <a:rPr lang="en-US" sz="2400" dirty="0"/>
              <a:t>are a priest. That carries so many meanings. You have the ability to help lead others to that same incredible love that God has for you</a:t>
            </a:r>
            <a:r>
              <a:rPr lang="en-US" sz="2400" dirty="0" smtClean="0"/>
              <a:t>.</a:t>
            </a:r>
          </a:p>
          <a:p>
            <a:pPr fontAlgn="base"/>
            <a:r>
              <a:rPr lang="en-US" sz="2400" b="1" dirty="0">
                <a:solidFill>
                  <a:srgbClr val="FFFF00"/>
                </a:solidFill>
              </a:rPr>
              <a:t>God’s </a:t>
            </a:r>
            <a:r>
              <a:rPr lang="en-US" sz="2400" b="1" dirty="0" smtClean="0">
                <a:solidFill>
                  <a:srgbClr val="FFFF00"/>
                </a:solidFill>
              </a:rPr>
              <a:t>People</a:t>
            </a:r>
            <a:r>
              <a:rPr lang="en-US" sz="2400" dirty="0" smtClean="0">
                <a:solidFill>
                  <a:srgbClr val="FFFF00"/>
                </a:solidFill>
              </a:rPr>
              <a:t>- </a:t>
            </a:r>
            <a:r>
              <a:rPr lang="en-US" sz="2400" dirty="0" smtClean="0"/>
              <a:t>You </a:t>
            </a:r>
            <a:r>
              <a:rPr lang="en-US" sz="2400" dirty="0"/>
              <a:t>are a part of the Chosen People, those whom God has set aside as special to Him. You have the ability to change the world with His love and grace.</a:t>
            </a:r>
          </a:p>
          <a:p>
            <a:pPr fontAlgn="base"/>
            <a:endParaRPr lang="en-US" sz="2400" dirty="0"/>
          </a:p>
          <a:p>
            <a:pPr fontAlgn="base"/>
            <a:endParaRPr lang="en-US" sz="2400" dirty="0"/>
          </a:p>
          <a:p>
            <a:endParaRPr lang="en-US" sz="2400" dirty="0"/>
          </a:p>
        </p:txBody>
      </p:sp>
    </p:spTree>
    <p:extLst>
      <p:ext uri="{BB962C8B-B14F-4D97-AF65-F5344CB8AC3E}">
        <p14:creationId xmlns:p14="http://schemas.microsoft.com/office/powerpoint/2010/main" val="283249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 what’s WRONG WITH FINDING OURSELVES IN WHAT WE DO?</a:t>
            </a:r>
            <a:endParaRPr lang="en-US" dirty="0"/>
          </a:p>
        </p:txBody>
      </p:sp>
      <p:sp>
        <p:nvSpPr>
          <p:cNvPr id="5" name="Content Placeholder 4"/>
          <p:cNvSpPr>
            <a:spLocks noGrp="1"/>
          </p:cNvSpPr>
          <p:nvPr>
            <p:ph sz="quarter" idx="13"/>
          </p:nvPr>
        </p:nvSpPr>
        <p:spPr/>
        <p:txBody>
          <a:bodyPr>
            <a:normAutofit/>
          </a:bodyPr>
          <a:lstStyle/>
          <a:p>
            <a:r>
              <a:rPr lang="en-US" sz="2000" b="1" dirty="0" smtClean="0"/>
              <a:t>Everything you “do” can </a:t>
            </a:r>
            <a:r>
              <a:rPr lang="en-US" sz="2000" b="1" dirty="0"/>
              <a:t>be taken away from you. Your</a:t>
            </a:r>
            <a:r>
              <a:rPr lang="en-US" sz="2000" b="1" dirty="0">
                <a:solidFill>
                  <a:srgbClr val="FFFF00"/>
                </a:solidFill>
              </a:rPr>
              <a:t> </a:t>
            </a:r>
            <a:r>
              <a:rPr lang="en-US" sz="2000" b="1" i="1" dirty="0">
                <a:solidFill>
                  <a:srgbClr val="FFFF00"/>
                </a:solidFill>
              </a:rPr>
              <a:t>actual</a:t>
            </a:r>
            <a:r>
              <a:rPr lang="en-US" sz="2000" b="1" dirty="0">
                <a:solidFill>
                  <a:srgbClr val="FFFF00"/>
                </a:solidFill>
              </a:rPr>
              <a:t> </a:t>
            </a:r>
            <a:r>
              <a:rPr lang="en-US" sz="2000" b="1" i="1" dirty="0">
                <a:solidFill>
                  <a:srgbClr val="FFFF00"/>
                </a:solidFill>
              </a:rPr>
              <a:t>identity</a:t>
            </a:r>
            <a:r>
              <a:rPr lang="en-US" sz="2000" b="1" dirty="0"/>
              <a:t>, the part of you that truly and accurately describes who you are at the core of your being, cannot change. Someday you may no longer be the athlete you once were. What </a:t>
            </a:r>
            <a:r>
              <a:rPr lang="en-US" sz="2000" b="1" dirty="0" smtClean="0"/>
              <a:t>you </a:t>
            </a:r>
            <a:r>
              <a:rPr lang="en-US" sz="2000" b="1" dirty="0"/>
              <a:t>see as “good looks” may change</a:t>
            </a:r>
            <a:r>
              <a:rPr lang="en-US" sz="2000" b="1" dirty="0" smtClean="0"/>
              <a:t>.</a:t>
            </a:r>
          </a:p>
          <a:p>
            <a:r>
              <a:rPr lang="en-US" sz="2000" dirty="0"/>
              <a:t> </a:t>
            </a:r>
            <a:r>
              <a:rPr lang="en-US" sz="2000" b="1" dirty="0"/>
              <a:t>The best part is that no one can take </a:t>
            </a:r>
            <a:r>
              <a:rPr lang="en-US" sz="2000" b="1" dirty="0" smtClean="0"/>
              <a:t>what Jesus sees you as away </a:t>
            </a:r>
            <a:r>
              <a:rPr lang="en-US" sz="2000" b="1" dirty="0"/>
              <a:t>from you. Nothing you do, no matter what life throws at you, </a:t>
            </a:r>
            <a:r>
              <a:rPr lang="en-US" sz="2000" b="1" i="1" u="sng" dirty="0">
                <a:solidFill>
                  <a:srgbClr val="FFFF00"/>
                </a:solidFill>
              </a:rPr>
              <a:t>your identity in Jesus Christ cannot be shaken or destroyed</a:t>
            </a:r>
            <a:r>
              <a:rPr lang="en-US" sz="2000" b="1" dirty="0"/>
              <a:t>. Jesus sees the full picture of who you are. Allow Him to remove your blindness so that you can step into His wonderful light.</a:t>
            </a:r>
          </a:p>
        </p:txBody>
      </p:sp>
    </p:spTree>
    <p:extLst>
      <p:ext uri="{BB962C8B-B14F-4D97-AF65-F5344CB8AC3E}">
        <p14:creationId xmlns:p14="http://schemas.microsoft.com/office/powerpoint/2010/main" val="2263715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sz="quarter" idx="13"/>
          </p:nvPr>
        </p:nvSpPr>
        <p:spPr/>
        <p:txBody>
          <a:bodyPr>
            <a:normAutofit lnSpcReduction="10000"/>
          </a:bodyPr>
          <a:lstStyle/>
          <a:p>
            <a:pPr fontAlgn="base"/>
            <a:r>
              <a:rPr lang="en-US" sz="2000" b="1" dirty="0"/>
              <a:t>In this world, you are going to constantly be bombarded with what different people think about you.</a:t>
            </a:r>
          </a:p>
          <a:p>
            <a:pPr fontAlgn="base"/>
            <a:r>
              <a:rPr lang="en-US" sz="2000" b="1" dirty="0"/>
              <a:t>Whether it be your family or friends, strangers, or companies who are only telling you what they think about you because they want to sell you something, it seems that everyone has an opinion.</a:t>
            </a:r>
          </a:p>
          <a:p>
            <a:pPr fontAlgn="base"/>
            <a:r>
              <a:rPr lang="en-US" sz="2000" b="1" dirty="0"/>
              <a:t>You’re going to constantly to hear negative things about yourself—that you’re too big, too small, too shy, too outgoing.</a:t>
            </a:r>
          </a:p>
          <a:p>
            <a:pPr fontAlgn="base"/>
            <a:r>
              <a:rPr lang="en-US" sz="2000" b="1" dirty="0"/>
              <a:t>Standing in the line at grocery stores and reading the headlines on magazines will reveal things that you had no idea were wrong with you, but surely must be wrong with you since so many magazines are talking about something that you don’t have</a:t>
            </a:r>
            <a:r>
              <a:rPr lang="en-US" sz="2000" b="1" dirty="0" smtClean="0"/>
              <a:t>.</a:t>
            </a:r>
          </a:p>
          <a:p>
            <a:pPr fontAlgn="base"/>
            <a:r>
              <a:rPr lang="en-US" sz="2000" b="1" dirty="0" smtClean="0"/>
              <a:t>But the trick is to be careful of what you let stick to you!!</a:t>
            </a:r>
            <a:endParaRPr lang="en-US" sz="2000" b="1" dirty="0"/>
          </a:p>
          <a:p>
            <a:pPr marL="0" indent="0">
              <a:buNone/>
            </a:pPr>
            <a:endParaRPr lang="en-US" sz="1800" dirty="0"/>
          </a:p>
          <a:p>
            <a:endParaRPr lang="en-US" dirty="0"/>
          </a:p>
        </p:txBody>
      </p:sp>
    </p:spTree>
    <p:extLst>
      <p:ext uri="{BB962C8B-B14F-4D97-AF65-F5344CB8AC3E}">
        <p14:creationId xmlns:p14="http://schemas.microsoft.com/office/powerpoint/2010/main" val="164393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Prayer</a:t>
            </a:r>
            <a:endParaRPr lang="en-US" b="1" dirty="0">
              <a:solidFill>
                <a:srgbClr val="FFC000"/>
              </a:solidFill>
            </a:endParaRPr>
          </a:p>
        </p:txBody>
      </p:sp>
      <p:sp>
        <p:nvSpPr>
          <p:cNvPr id="3" name="Content Placeholder 2"/>
          <p:cNvSpPr>
            <a:spLocks noGrp="1"/>
          </p:cNvSpPr>
          <p:nvPr>
            <p:ph sz="quarter" idx="13"/>
          </p:nvPr>
        </p:nvSpPr>
        <p:spPr/>
        <p:txBody>
          <a:bodyPr>
            <a:noAutofit/>
          </a:bodyPr>
          <a:lstStyle/>
          <a:p>
            <a:r>
              <a:rPr lang="en-US" sz="2200" b="1" dirty="0" smtClean="0"/>
              <a:t>Father, we thank you and come to you most humbly and graciously asking to forgive us our sins of omission and commission.  We thank you for allowing us to be here and thank you in advance for allowing us to return to our destinations safely.  Father, I ask that you let </a:t>
            </a:r>
            <a:r>
              <a:rPr lang="en-US" sz="2200" b="1" dirty="0"/>
              <a:t>these, your people, be blessed by thee and never impressed by </a:t>
            </a:r>
            <a:r>
              <a:rPr lang="en-US" sz="2200" b="1" dirty="0" smtClean="0"/>
              <a:t>me. </a:t>
            </a:r>
            <a:r>
              <a:rPr lang="en-US" sz="2200" b="1" dirty="0"/>
              <a:t>Let the words of my mouth and the meditations of my heart be acceptable in your site oh Lord my strength and my redeemer. </a:t>
            </a:r>
            <a:r>
              <a:rPr lang="en-US" sz="2200" b="1" dirty="0" smtClean="0"/>
              <a:t> Give each one under the sound of my voice an ear to hear, a mind to receive, and a heart to believe; so that they see you more clearly, love you more dearly, and follow you more nearly.  These things we ask in Jesus’ name, amen.</a:t>
            </a:r>
            <a:endParaRPr lang="en-US" sz="2200" b="1" dirty="0"/>
          </a:p>
        </p:txBody>
      </p:sp>
    </p:spTree>
    <p:extLst>
      <p:ext uri="{BB962C8B-B14F-4D97-AF65-F5344CB8AC3E}">
        <p14:creationId xmlns:p14="http://schemas.microsoft.com/office/powerpoint/2010/main" val="1390430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WHAT GOD THINKS IS WHAT is IMPORTANT</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2000" b="1" dirty="0" smtClean="0">
                <a:solidFill>
                  <a:srgbClr val="FFFF00"/>
                </a:solidFill>
              </a:rPr>
              <a:t>God thinks that you are HIS masterpiece! </a:t>
            </a:r>
            <a:r>
              <a:rPr lang="en-US" sz="2000" b="1" dirty="0" smtClean="0"/>
              <a:t>– “For </a:t>
            </a:r>
            <a:r>
              <a:rPr lang="en-US" sz="2000" b="1" dirty="0"/>
              <a:t>we are God's masterpiece. He has created us anew in Christ Jesus, so we can do the good things he planned for us long ago</a:t>
            </a:r>
            <a:r>
              <a:rPr lang="en-US" sz="2000" b="1" dirty="0" smtClean="0"/>
              <a:t>.” - Ephesians 2:10 (NLT)</a:t>
            </a:r>
          </a:p>
          <a:p>
            <a:pPr fontAlgn="base"/>
            <a:r>
              <a:rPr lang="en-US" sz="2000" b="1" dirty="0">
                <a:solidFill>
                  <a:srgbClr val="FFFF00"/>
                </a:solidFill>
              </a:rPr>
              <a:t>God thinks that you are more than a </a:t>
            </a:r>
            <a:r>
              <a:rPr lang="en-US" sz="2000" b="1" dirty="0" smtClean="0">
                <a:solidFill>
                  <a:srgbClr val="FFFF00"/>
                </a:solidFill>
              </a:rPr>
              <a:t>conqueror!</a:t>
            </a:r>
            <a:r>
              <a:rPr lang="en-US" sz="2000" dirty="0" smtClean="0"/>
              <a:t> -- </a:t>
            </a:r>
            <a:r>
              <a:rPr lang="en-US" sz="2000" b="1" i="1" dirty="0" smtClean="0"/>
              <a:t>“Nay, </a:t>
            </a:r>
            <a:r>
              <a:rPr lang="en-US" sz="2000" b="1" i="1" dirty="0"/>
              <a:t>in all these things we are more than conquerors </a:t>
            </a:r>
            <a:r>
              <a:rPr lang="en-US" sz="2000" b="1" i="1" dirty="0" smtClean="0"/>
              <a:t>through him that </a:t>
            </a:r>
            <a:r>
              <a:rPr lang="en-US" sz="2000" b="1" i="1" dirty="0"/>
              <a:t>loved us.” – Romans </a:t>
            </a:r>
            <a:r>
              <a:rPr lang="en-US" sz="2000" b="1" i="1" dirty="0" smtClean="0"/>
              <a:t>8:37 (KJV)</a:t>
            </a:r>
          </a:p>
          <a:p>
            <a:pPr fontAlgn="base"/>
            <a:r>
              <a:rPr lang="en-US" sz="2000" b="1" dirty="0">
                <a:solidFill>
                  <a:srgbClr val="FFFF00"/>
                </a:solidFill>
              </a:rPr>
              <a:t>You are loved and accepted as-is by </a:t>
            </a:r>
            <a:r>
              <a:rPr lang="en-US" sz="2000" b="1" dirty="0" smtClean="0">
                <a:solidFill>
                  <a:srgbClr val="FFFF00"/>
                </a:solidFill>
              </a:rPr>
              <a:t>God!  </a:t>
            </a:r>
            <a:r>
              <a:rPr lang="en-US" sz="2000" b="1" dirty="0" smtClean="0"/>
              <a:t>-- </a:t>
            </a:r>
            <a:r>
              <a:rPr lang="en-US" sz="2000" b="1" i="1" dirty="0" smtClean="0"/>
              <a:t>“…I </a:t>
            </a:r>
            <a:r>
              <a:rPr lang="en-US" sz="2000" b="1" i="1" dirty="0"/>
              <a:t>have loved you with an everlasting </a:t>
            </a:r>
            <a:r>
              <a:rPr lang="en-US" sz="2000" b="1" i="1" dirty="0" smtClean="0"/>
              <a:t>love; I </a:t>
            </a:r>
            <a:r>
              <a:rPr lang="en-US" sz="2000" b="1" i="1" dirty="0"/>
              <a:t>have drawn you with unfailing kindness.” – Jeremiah </a:t>
            </a:r>
            <a:r>
              <a:rPr lang="en-US" sz="2000" b="1" i="1" dirty="0" smtClean="0"/>
              <a:t>31:3b (NIV)</a:t>
            </a:r>
          </a:p>
          <a:p>
            <a:pPr fontAlgn="base"/>
            <a:r>
              <a:rPr lang="en-US" sz="2000" b="1" i="1" dirty="0" smtClean="0">
                <a:solidFill>
                  <a:srgbClr val="FFFF00"/>
                </a:solidFill>
              </a:rPr>
              <a:t>God thinks you are worth rejoicing over!  </a:t>
            </a:r>
            <a:r>
              <a:rPr lang="en-US" sz="2000" b="1" i="1" dirty="0" smtClean="0"/>
              <a:t>-- “The </a:t>
            </a:r>
            <a:r>
              <a:rPr lang="en-US" sz="2000" b="1" i="1" dirty="0"/>
              <a:t>LORD thy God in the midst of thee is mighty; he will save, he will rejoice over thee with joy; he will rest in his love, he will joy over thee with singing</a:t>
            </a:r>
            <a:r>
              <a:rPr lang="en-US" sz="2000" b="1" i="1" dirty="0" smtClean="0"/>
              <a:t>.” –Zephaniah 3:17 (KJV)</a:t>
            </a:r>
          </a:p>
          <a:p>
            <a:pPr fontAlgn="base"/>
            <a:endParaRPr lang="en-US" b="1" i="1" dirty="0"/>
          </a:p>
        </p:txBody>
      </p:sp>
    </p:spTree>
    <p:extLst>
      <p:ext uri="{BB962C8B-B14F-4D97-AF65-F5344CB8AC3E}">
        <p14:creationId xmlns:p14="http://schemas.microsoft.com/office/powerpoint/2010/main" val="940301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r>
              <a:rPr lang="en-US" dirty="0" smtClean="0"/>
              <a:t>Let’s talk…</a:t>
            </a:r>
            <a:endParaRPr lang="en-US" dirty="0"/>
          </a:p>
        </p:txBody>
      </p:sp>
      <p:sp>
        <p:nvSpPr>
          <p:cNvPr id="3" name="Content Placeholder 2"/>
          <p:cNvSpPr>
            <a:spLocks noGrp="1"/>
          </p:cNvSpPr>
          <p:nvPr>
            <p:ph sz="quarter" idx="13"/>
          </p:nvPr>
        </p:nvSpPr>
        <p:spPr>
          <a:xfrm>
            <a:off x="609600" y="990600"/>
            <a:ext cx="7924800" cy="4876800"/>
          </a:xfrm>
        </p:spPr>
        <p:txBody>
          <a:bodyPr>
            <a:normAutofit fontScale="25000" lnSpcReduction="20000"/>
          </a:bodyPr>
          <a:lstStyle/>
          <a:p>
            <a:pPr fontAlgn="base"/>
            <a:r>
              <a:rPr lang="en-US" sz="7200" b="1" dirty="0"/>
              <a:t>Can you even wrap you mind around this?</a:t>
            </a:r>
          </a:p>
          <a:p>
            <a:pPr fontAlgn="base"/>
            <a:r>
              <a:rPr lang="en-US" sz="7200" b="1" dirty="0"/>
              <a:t>The Mighty </a:t>
            </a:r>
            <a:r>
              <a:rPr lang="en-US" sz="7200" b="1" dirty="0" smtClean="0"/>
              <a:t>One rejoices over little </a:t>
            </a:r>
            <a:r>
              <a:rPr lang="en-US" sz="7200" b="1" dirty="0" err="1" smtClean="0"/>
              <a:t>ol</a:t>
            </a:r>
            <a:r>
              <a:rPr lang="en-US" sz="7200" b="1" dirty="0" smtClean="0"/>
              <a:t>’ you!</a:t>
            </a:r>
          </a:p>
          <a:p>
            <a:pPr fontAlgn="base"/>
            <a:r>
              <a:rPr lang="en-US" sz="7200" b="1" dirty="0"/>
              <a:t>He doesn’t just love you; He loves you with an </a:t>
            </a:r>
            <a:r>
              <a:rPr lang="en-US" sz="7200" b="1" i="1" dirty="0"/>
              <a:t>everlasting</a:t>
            </a:r>
            <a:r>
              <a:rPr lang="en-US" sz="7200" b="1" dirty="0"/>
              <a:t> love.</a:t>
            </a:r>
          </a:p>
          <a:p>
            <a:r>
              <a:rPr lang="en-US" sz="7200" b="1" dirty="0"/>
              <a:t>He loves you just the way you are. When you mess up, he loves you. When you’re doing life your way, he loves you. He loves the way you are right now, in this moment, as-is</a:t>
            </a:r>
            <a:r>
              <a:rPr lang="en-US" sz="7200" b="1" dirty="0" smtClean="0"/>
              <a:t>.</a:t>
            </a:r>
          </a:p>
          <a:p>
            <a:pPr fontAlgn="base"/>
            <a:r>
              <a:rPr lang="en-US" sz="7200" b="1" dirty="0"/>
              <a:t>There are times when I feel so useless that I can’t imagine anyone ever thinking of me as a winner.</a:t>
            </a:r>
          </a:p>
          <a:p>
            <a:pPr fontAlgn="base"/>
            <a:r>
              <a:rPr lang="en-US" sz="7200" b="1" dirty="0"/>
              <a:t>But here we have the Word of God saying not only are we winners, but </a:t>
            </a:r>
            <a:r>
              <a:rPr lang="en-US" sz="7200" b="1" i="1" dirty="0"/>
              <a:t>more </a:t>
            </a:r>
            <a:r>
              <a:rPr lang="en-US" sz="7200" b="1" dirty="0"/>
              <a:t>than </a:t>
            </a:r>
            <a:r>
              <a:rPr lang="en-US" sz="7200" b="1" dirty="0" smtClean="0"/>
              <a:t>conquerors through Him that loves us!</a:t>
            </a:r>
            <a:endParaRPr lang="en-US" sz="7200" b="1" dirty="0"/>
          </a:p>
          <a:p>
            <a:pPr fontAlgn="base"/>
            <a:r>
              <a:rPr lang="en-US" sz="7200" b="1" dirty="0"/>
              <a:t>T</a:t>
            </a:r>
            <a:r>
              <a:rPr lang="en-US" sz="7200" b="1" dirty="0" smtClean="0"/>
              <a:t>he </a:t>
            </a:r>
            <a:r>
              <a:rPr lang="en-US" sz="7200" b="1" dirty="0"/>
              <a:t>artist who made you is so much better than any of those </a:t>
            </a:r>
            <a:r>
              <a:rPr lang="en-US" sz="7200" b="1" dirty="0" smtClean="0"/>
              <a:t>artists that have painted their masterpieces.</a:t>
            </a:r>
            <a:endParaRPr lang="en-US" sz="7200" b="1" dirty="0"/>
          </a:p>
          <a:p>
            <a:pPr fontAlgn="base"/>
            <a:r>
              <a:rPr lang="en-US" sz="7200" b="1" dirty="0"/>
              <a:t>Next time you don’t like the way you look, or the next time someone tells you what they think of your looks and it’s something less than amazing, just remember:</a:t>
            </a:r>
          </a:p>
          <a:p>
            <a:pPr fontAlgn="base"/>
            <a:r>
              <a:rPr lang="en-US" sz="7200" b="1" dirty="0"/>
              <a:t>You are God’s masterpiece</a:t>
            </a:r>
            <a:r>
              <a:rPr lang="en-US" sz="7200" b="1" dirty="0" smtClean="0"/>
              <a:t>.</a:t>
            </a:r>
            <a:r>
              <a:rPr lang="en-US" sz="7200" b="1" dirty="0"/>
              <a:t/>
            </a:r>
            <a:br>
              <a:rPr lang="en-US" sz="7200" b="1" dirty="0"/>
            </a:br>
            <a:endParaRPr lang="en-US" sz="7200" b="1" dirty="0" smtClean="0"/>
          </a:p>
          <a:p>
            <a:pPr fontAlgn="base"/>
            <a:endParaRPr lang="en-US" sz="2800" dirty="0"/>
          </a:p>
          <a:p>
            <a:endParaRPr lang="en-US" sz="2800" dirty="0"/>
          </a:p>
        </p:txBody>
      </p:sp>
    </p:spTree>
    <p:extLst>
      <p:ext uri="{BB962C8B-B14F-4D97-AF65-F5344CB8AC3E}">
        <p14:creationId xmlns:p14="http://schemas.microsoft.com/office/powerpoint/2010/main" val="2216750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sz="4800" b="1" dirty="0" smtClean="0">
                <a:solidFill>
                  <a:srgbClr val="FFC000"/>
                </a:solidFill>
              </a:rPr>
              <a:t>ANY ADDITIONAL QUESTIONS?</a:t>
            </a:r>
            <a:endParaRPr lang="en-US" sz="4800" b="1" dirty="0">
              <a:solidFill>
                <a:srgbClr val="FFC000"/>
              </a:solidFill>
            </a:endParaRPr>
          </a:p>
        </p:txBody>
      </p:sp>
    </p:spTree>
    <p:extLst>
      <p:ext uri="{BB962C8B-B14F-4D97-AF65-F5344CB8AC3E}">
        <p14:creationId xmlns:p14="http://schemas.microsoft.com/office/powerpoint/2010/main" val="425683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sz="quarter" idx="13"/>
          </p:nvPr>
        </p:nvSpPr>
        <p:spPr/>
        <p:txBody>
          <a:bodyPr>
            <a:normAutofit/>
          </a:bodyPr>
          <a:lstStyle/>
          <a:p>
            <a:r>
              <a:rPr lang="en-US" sz="2000" b="1" dirty="0" smtClean="0"/>
              <a:t>Stretch your brain</a:t>
            </a:r>
          </a:p>
          <a:p>
            <a:r>
              <a:rPr lang="en-US" sz="2000" b="1" dirty="0"/>
              <a:t>T.O.I.Y- </a:t>
            </a:r>
            <a:r>
              <a:rPr lang="en-US" sz="2000" b="1" dirty="0" smtClean="0"/>
              <a:t>The young lady who showed great strength and courage</a:t>
            </a:r>
          </a:p>
          <a:p>
            <a:r>
              <a:rPr lang="en-US" sz="2000" b="1" dirty="0" smtClean="0"/>
              <a:t>“Salty” lesson</a:t>
            </a:r>
          </a:p>
          <a:p>
            <a:r>
              <a:rPr lang="en-US" sz="2000" b="1" dirty="0" smtClean="0"/>
              <a:t>Q &amp; A</a:t>
            </a:r>
            <a:endParaRPr lang="en-US" sz="2000" b="1" dirty="0"/>
          </a:p>
        </p:txBody>
      </p:sp>
    </p:spTree>
    <p:extLst>
      <p:ext uri="{BB962C8B-B14F-4D97-AF65-F5344CB8AC3E}">
        <p14:creationId xmlns:p14="http://schemas.microsoft.com/office/powerpoint/2010/main" val="632566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 your brain- Recognition</a:t>
            </a:r>
            <a:endParaRPr lang="en-US" dirty="0"/>
          </a:p>
        </p:txBody>
      </p:sp>
      <p:sp>
        <p:nvSpPr>
          <p:cNvPr id="3" name="Content Placeholder 2"/>
          <p:cNvSpPr>
            <a:spLocks noGrp="1"/>
          </p:cNvSpPr>
          <p:nvPr>
            <p:ph sz="quarter" idx="13"/>
          </p:nvPr>
        </p:nvSpPr>
        <p:spPr/>
        <p:txBody>
          <a:bodyPr>
            <a:normAutofit/>
          </a:bodyPr>
          <a:lstStyle/>
          <a:p>
            <a:r>
              <a:rPr lang="en-US" sz="2400" dirty="0" smtClean="0"/>
              <a:t>1. </a:t>
            </a:r>
            <a:endParaRPr lang="en-US" sz="2400" dirty="0"/>
          </a:p>
        </p:txBody>
      </p:sp>
      <p:sp>
        <p:nvSpPr>
          <p:cNvPr id="4" name="Rectangle 3"/>
          <p:cNvSpPr/>
          <p:nvPr/>
        </p:nvSpPr>
        <p:spPr>
          <a:xfrm>
            <a:off x="1447800" y="1610436"/>
            <a:ext cx="5943600" cy="1384995"/>
          </a:xfrm>
          <a:prstGeom prst="rect">
            <a:avLst/>
          </a:prstGeom>
        </p:spPr>
        <p:txBody>
          <a:bodyPr wrap="square">
            <a:spAutoFit/>
          </a:bodyPr>
          <a:lstStyle/>
          <a:p>
            <a:r>
              <a:rPr lang="en-US" sz="2800" dirty="0"/>
              <a:t>If folk is spelled </a:t>
            </a:r>
            <a:r>
              <a:rPr lang="en-US" sz="2800" dirty="0" smtClean="0"/>
              <a:t>F-O-L-K </a:t>
            </a:r>
            <a:r>
              <a:rPr lang="en-US" sz="2800" dirty="0"/>
              <a:t>how do you spell the white of an egg? </a:t>
            </a:r>
            <a:br>
              <a:rPr lang="en-US" sz="2800" dirty="0"/>
            </a:br>
            <a:endParaRPr lang="en-US" sz="2800" dirty="0"/>
          </a:p>
        </p:txBody>
      </p:sp>
    </p:spTree>
    <p:extLst>
      <p:ext uri="{BB962C8B-B14F-4D97-AF65-F5344CB8AC3E}">
        <p14:creationId xmlns:p14="http://schemas.microsoft.com/office/powerpoint/2010/main" val="331244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1</a:t>
            </a:r>
            <a:endParaRPr lang="en-US" dirty="0"/>
          </a:p>
        </p:txBody>
      </p:sp>
      <p:sp>
        <p:nvSpPr>
          <p:cNvPr id="3" name="Content Placeholder 2"/>
          <p:cNvSpPr>
            <a:spLocks noGrp="1"/>
          </p:cNvSpPr>
          <p:nvPr>
            <p:ph sz="quarter" idx="13"/>
          </p:nvPr>
        </p:nvSpPr>
        <p:spPr/>
        <p:txBody>
          <a:bodyPr>
            <a:normAutofit/>
          </a:bodyPr>
          <a:lstStyle/>
          <a:p>
            <a:r>
              <a:rPr lang="en-US" sz="5400" dirty="0" smtClean="0"/>
              <a:t>W-h-</a:t>
            </a:r>
            <a:r>
              <a:rPr lang="en-US" sz="5400" dirty="0" err="1" smtClean="0"/>
              <a:t>i</a:t>
            </a:r>
            <a:r>
              <a:rPr lang="en-US" sz="5400" dirty="0" smtClean="0"/>
              <a:t>-t-e</a:t>
            </a:r>
            <a:r>
              <a:rPr lang="en-US" sz="5400" dirty="0" smtClean="0"/>
              <a:t>…</a:t>
            </a:r>
            <a:endParaRPr lang="en-US" sz="5400" dirty="0"/>
          </a:p>
        </p:txBody>
      </p:sp>
    </p:spTree>
    <p:extLst>
      <p:ext uri="{BB962C8B-B14F-4D97-AF65-F5344CB8AC3E}">
        <p14:creationId xmlns:p14="http://schemas.microsoft.com/office/powerpoint/2010/main" val="240853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a:t>
            </a:r>
            <a:r>
              <a:rPr lang="en-US" dirty="0" smtClean="0"/>
              <a:t>brain</a:t>
            </a:r>
            <a:endParaRPr lang="en-US" dirty="0"/>
          </a:p>
        </p:txBody>
      </p:sp>
      <p:sp>
        <p:nvSpPr>
          <p:cNvPr id="3" name="Content Placeholder 2"/>
          <p:cNvSpPr>
            <a:spLocks noGrp="1"/>
          </p:cNvSpPr>
          <p:nvPr>
            <p:ph sz="quarter" idx="13"/>
          </p:nvPr>
        </p:nvSpPr>
        <p:spPr/>
        <p:txBody>
          <a:bodyPr>
            <a:normAutofit/>
          </a:bodyPr>
          <a:lstStyle/>
          <a:p>
            <a:r>
              <a:rPr lang="en-US" sz="3600" b="1" dirty="0" smtClean="0"/>
              <a:t>2. </a:t>
            </a:r>
            <a:r>
              <a:rPr lang="en-US" sz="3600" b="1" dirty="0"/>
              <a:t>If the red house is on the right side and if the blue house is on the left side where's the </a:t>
            </a:r>
            <a:r>
              <a:rPr lang="en-US" sz="3600" b="1" dirty="0" smtClean="0"/>
              <a:t>White House?</a:t>
            </a:r>
            <a:endParaRPr lang="en-US" sz="3600" b="1" dirty="0"/>
          </a:p>
        </p:txBody>
      </p:sp>
    </p:spTree>
    <p:extLst>
      <p:ext uri="{BB962C8B-B14F-4D97-AF65-F5344CB8AC3E}">
        <p14:creationId xmlns:p14="http://schemas.microsoft.com/office/powerpoint/2010/main" val="2991999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2</a:t>
            </a:r>
            <a:endParaRPr lang="en-US" dirty="0"/>
          </a:p>
        </p:txBody>
      </p:sp>
      <p:sp>
        <p:nvSpPr>
          <p:cNvPr id="3" name="Content Placeholder 2"/>
          <p:cNvSpPr>
            <a:spLocks noGrp="1"/>
          </p:cNvSpPr>
          <p:nvPr>
            <p:ph sz="quarter" idx="13"/>
          </p:nvPr>
        </p:nvSpPr>
        <p:spPr/>
        <p:txBody>
          <a:bodyPr>
            <a:normAutofit/>
          </a:bodyPr>
          <a:lstStyle/>
          <a:p>
            <a:r>
              <a:rPr lang="en-US" sz="5400" dirty="0" smtClean="0"/>
              <a:t>Washington DC</a:t>
            </a:r>
            <a:endParaRPr lang="en-US" sz="5400" dirty="0"/>
          </a:p>
        </p:txBody>
      </p:sp>
    </p:spTree>
    <p:extLst>
      <p:ext uri="{BB962C8B-B14F-4D97-AF65-F5344CB8AC3E}">
        <p14:creationId xmlns:p14="http://schemas.microsoft.com/office/powerpoint/2010/main" val="4007268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a:t>
            </a:r>
            <a:r>
              <a:rPr lang="en-US" dirty="0" smtClean="0"/>
              <a:t>brain</a:t>
            </a:r>
            <a:endParaRPr lang="en-US" dirty="0"/>
          </a:p>
        </p:txBody>
      </p:sp>
      <p:sp>
        <p:nvSpPr>
          <p:cNvPr id="3" name="Content Placeholder 2"/>
          <p:cNvSpPr>
            <a:spLocks noGrp="1"/>
          </p:cNvSpPr>
          <p:nvPr>
            <p:ph sz="quarter" idx="13"/>
          </p:nvPr>
        </p:nvSpPr>
        <p:spPr/>
        <p:txBody>
          <a:bodyPr>
            <a:normAutofit/>
          </a:bodyPr>
          <a:lstStyle/>
          <a:p>
            <a:r>
              <a:rPr lang="en-US" sz="3600" b="1" dirty="0" smtClean="0"/>
              <a:t>3. </a:t>
            </a:r>
            <a:r>
              <a:rPr lang="en-US" sz="3600" b="1" dirty="0" smtClean="0"/>
              <a:t>What can hold water even though it has holes?</a:t>
            </a:r>
            <a:endParaRPr lang="en-US" sz="3600" b="1" dirty="0" smtClean="0"/>
          </a:p>
          <a:p>
            <a:pPr marL="0" indent="0">
              <a:buNone/>
            </a:pPr>
            <a:r>
              <a:rPr lang="en-US" sz="3600" b="1" dirty="0" smtClean="0"/>
              <a:t>         </a:t>
            </a:r>
            <a:endParaRPr lang="en-US" sz="3600" b="1" dirty="0"/>
          </a:p>
        </p:txBody>
      </p:sp>
    </p:spTree>
    <p:extLst>
      <p:ext uri="{BB962C8B-B14F-4D97-AF65-F5344CB8AC3E}">
        <p14:creationId xmlns:p14="http://schemas.microsoft.com/office/powerpoint/2010/main" val="327097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3</a:t>
            </a:r>
            <a:endParaRPr lang="en-US" dirty="0"/>
          </a:p>
        </p:txBody>
      </p:sp>
      <p:sp>
        <p:nvSpPr>
          <p:cNvPr id="3" name="Content Placeholder 2"/>
          <p:cNvSpPr>
            <a:spLocks noGrp="1"/>
          </p:cNvSpPr>
          <p:nvPr>
            <p:ph sz="quarter" idx="13"/>
          </p:nvPr>
        </p:nvSpPr>
        <p:spPr/>
        <p:txBody>
          <a:bodyPr>
            <a:normAutofit/>
          </a:bodyPr>
          <a:lstStyle/>
          <a:p>
            <a:r>
              <a:rPr lang="en-US" sz="5400" dirty="0" smtClean="0"/>
              <a:t>A SPONGE</a:t>
            </a:r>
            <a:endParaRPr lang="en-US" sz="5400" dirty="0"/>
          </a:p>
        </p:txBody>
      </p:sp>
    </p:spTree>
    <p:extLst>
      <p:ext uri="{BB962C8B-B14F-4D97-AF65-F5344CB8AC3E}">
        <p14:creationId xmlns:p14="http://schemas.microsoft.com/office/powerpoint/2010/main" val="3974681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979</TotalTime>
  <Words>857</Words>
  <Application>Microsoft Office PowerPoint</Application>
  <PresentationFormat>On-screen Show (4:3)</PresentationFormat>
  <Paragraphs>88</Paragraphs>
  <Slides>22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Narrow</vt:lpstr>
      <vt:lpstr>Calibri</vt:lpstr>
      <vt:lpstr>Horizon</vt:lpstr>
      <vt:lpstr>Why so salty? Or better yet, why not?</vt:lpstr>
      <vt:lpstr>Prayer</vt:lpstr>
      <vt:lpstr>Plan of Action</vt:lpstr>
      <vt:lpstr>Stretch your brain- Recognition</vt:lpstr>
      <vt:lpstr>ANSWER 1</vt:lpstr>
      <vt:lpstr>Stretch your brain</vt:lpstr>
      <vt:lpstr>Answer 2</vt:lpstr>
      <vt:lpstr>Stretch your brain</vt:lpstr>
      <vt:lpstr>Answer 3</vt:lpstr>
      <vt:lpstr>Stretch your brain</vt:lpstr>
      <vt:lpstr>Answer 4</vt:lpstr>
      <vt:lpstr>Stretch your brain (LAST ONE)</vt:lpstr>
      <vt:lpstr>Answer 5</vt:lpstr>
      <vt:lpstr>T.O.I.Y. </vt:lpstr>
      <vt:lpstr>Where do we start?</vt:lpstr>
      <vt:lpstr>What DOES THE BIBLE SAY ABOUT WHO WE ARE? 1 PETER 2:9-10</vt:lpstr>
      <vt:lpstr>WHAT DOES THAT MEAN?</vt:lpstr>
      <vt:lpstr>So what’s WRONG WITH FINDING OURSELVES IN WHAT WE DO?</vt:lpstr>
      <vt:lpstr>What else?</vt:lpstr>
      <vt:lpstr>BECAUSE WHAT GOD THINKS IS WHAT is IMPORTANT</vt:lpstr>
      <vt:lpstr>Let’s talk…</vt:lpstr>
      <vt:lpstr>ANY ADDITIONAL QUESTIONS?</vt:lpstr>
    </vt:vector>
  </TitlesOfParts>
  <Company>Acument Global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PRIORITIES…</dc:title>
  <dc:creator>mmiller</dc:creator>
  <cp:lastModifiedBy>Marcellus</cp:lastModifiedBy>
  <cp:revision>33</cp:revision>
  <dcterms:created xsi:type="dcterms:W3CDTF">2016-06-01T17:12:44Z</dcterms:created>
  <dcterms:modified xsi:type="dcterms:W3CDTF">2017-07-05T18:10:29Z</dcterms:modified>
</cp:coreProperties>
</file>