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0" r:id="rId6"/>
    <p:sldId id="261" r:id="rId7"/>
    <p:sldId id="272" r:id="rId8"/>
    <p:sldId id="273" r:id="rId9"/>
    <p:sldId id="262" r:id="rId10"/>
    <p:sldId id="263" r:id="rId11"/>
    <p:sldId id="264" r:id="rId12"/>
    <p:sldId id="265" r:id="rId13"/>
    <p:sldId id="266" r:id="rId14"/>
    <p:sldId id="267" r:id="rId15"/>
    <p:sldId id="268" r:id="rId16"/>
    <p:sldId id="269" r:id="rId17"/>
    <p:sldId id="271" r:id="rId18"/>
    <p:sldId id="270"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tx2">
                  <a:lumMod val="5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2F96C63A-D5B7-46FC-A9CC-D7E50F0B6088}" type="datetimeFigureOut">
              <a:rPr lang="en-US" smtClean="0"/>
              <a:t>8/3/2016</a:t>
            </a:fld>
            <a:endParaRPr lang="en-US"/>
          </a:p>
        </p:txBody>
      </p:sp>
      <p:sp>
        <p:nvSpPr>
          <p:cNvPr id="5" name="Footer Placeholder 4"/>
          <p:cNvSpPr>
            <a:spLocks noGrp="1"/>
          </p:cNvSpPr>
          <p:nvPr>
            <p:ph type="ftr" sz="quarter" idx="11"/>
          </p:nvPr>
        </p:nvSpPr>
        <p:spPr>
          <a:xfrm>
            <a:off x="1876424" y="5410201"/>
            <a:ext cx="5124886" cy="365125"/>
          </a:xfrm>
        </p:spPr>
        <p:txBody>
          <a:bodyPr/>
          <a:lstStyle/>
          <a:p>
            <a:endParaRPr lang="en-US"/>
          </a:p>
        </p:txBody>
      </p:sp>
      <p:sp>
        <p:nvSpPr>
          <p:cNvPr id="6" name="Slide Number Placeholder 5"/>
          <p:cNvSpPr>
            <a:spLocks noGrp="1"/>
          </p:cNvSpPr>
          <p:nvPr>
            <p:ph type="sldNum" sz="quarter" idx="12"/>
          </p:nvPr>
        </p:nvSpPr>
        <p:spPr>
          <a:xfrm>
            <a:off x="9896911" y="5410199"/>
            <a:ext cx="771089" cy="365125"/>
          </a:xfrm>
        </p:spPr>
        <p:txBody>
          <a:bodyPr/>
          <a:lstStyle/>
          <a:p>
            <a:fld id="{5B8B361E-B410-473B-9D68-F5DFA922E929}" type="slidenum">
              <a:rPr lang="en-US" smtClean="0"/>
              <a:t>‹#›</a:t>
            </a:fld>
            <a:endParaRPr lang="en-US"/>
          </a:p>
        </p:txBody>
      </p:sp>
    </p:spTree>
    <p:extLst>
      <p:ext uri="{BB962C8B-B14F-4D97-AF65-F5344CB8AC3E}">
        <p14:creationId xmlns:p14="http://schemas.microsoft.com/office/powerpoint/2010/main" val="24452144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96C63A-D5B7-46FC-A9CC-D7E50F0B6088}" type="datetimeFigureOut">
              <a:rPr lang="en-US" smtClean="0"/>
              <a:t>8/3/2016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8B361E-B410-473B-9D68-F5DFA922E929}" type="slidenum">
              <a:rPr lang="en-US" smtClean="0"/>
              <a:t>‹#›</a:t>
            </a:fld>
            <a:endParaRPr lang="en-US"/>
          </a:p>
        </p:txBody>
      </p:sp>
    </p:spTree>
    <p:extLst>
      <p:ext uri="{BB962C8B-B14F-4D97-AF65-F5344CB8AC3E}">
        <p14:creationId xmlns:p14="http://schemas.microsoft.com/office/powerpoint/2010/main" val="27207286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96C63A-D5B7-46FC-A9CC-D7E50F0B6088}" type="datetimeFigureOut">
              <a:rPr lang="en-US" smtClean="0"/>
              <a:t>8/3/2016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8B361E-B410-473B-9D68-F5DFA922E929}" type="slidenum">
              <a:rPr lang="en-US" smtClean="0"/>
              <a:t>‹#›</a:t>
            </a:fld>
            <a:endParaRPr lang="en-US"/>
          </a:p>
        </p:txBody>
      </p:sp>
    </p:spTree>
    <p:extLst>
      <p:ext uri="{BB962C8B-B14F-4D97-AF65-F5344CB8AC3E}">
        <p14:creationId xmlns:p14="http://schemas.microsoft.com/office/powerpoint/2010/main" val="24965535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96C63A-D5B7-46FC-A9CC-D7E50F0B6088}" type="datetimeFigureOut">
              <a:rPr lang="en-US" smtClean="0"/>
              <a:t>8/3/2016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8B361E-B410-473B-9D68-F5DFA922E929}" type="slidenum">
              <a:rPr lang="en-US" smtClean="0"/>
              <a:t>‹#›</a:t>
            </a:fld>
            <a:endParaRPr lang="en-US"/>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9213701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96C63A-D5B7-46FC-A9CC-D7E50F0B6088}" type="datetimeFigureOut">
              <a:rPr lang="en-US" smtClean="0"/>
              <a:t>8/3/2016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8B361E-B410-473B-9D68-F5DFA922E929}" type="slidenum">
              <a:rPr lang="en-US" smtClean="0"/>
              <a:t>‹#›</a:t>
            </a:fld>
            <a:endParaRPr lang="en-US"/>
          </a:p>
        </p:txBody>
      </p:sp>
    </p:spTree>
    <p:extLst>
      <p:ext uri="{BB962C8B-B14F-4D97-AF65-F5344CB8AC3E}">
        <p14:creationId xmlns:p14="http://schemas.microsoft.com/office/powerpoint/2010/main" val="12310949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2F96C63A-D5B7-46FC-A9CC-D7E50F0B6088}" type="datetimeFigureOut">
              <a:rPr lang="en-US" smtClean="0"/>
              <a:t>8/3/2016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8B361E-B410-473B-9D68-F5DFA922E929}" type="slidenum">
              <a:rPr lang="en-US" smtClean="0"/>
              <a:t>‹#›</a:t>
            </a:fld>
            <a:endParaRPr lang="en-US"/>
          </a:p>
        </p:txBody>
      </p:sp>
    </p:spTree>
    <p:extLst>
      <p:ext uri="{BB962C8B-B14F-4D97-AF65-F5344CB8AC3E}">
        <p14:creationId xmlns:p14="http://schemas.microsoft.com/office/powerpoint/2010/main" val="3602744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2F96C63A-D5B7-46FC-A9CC-D7E50F0B6088}" type="datetimeFigureOut">
              <a:rPr lang="en-US" smtClean="0"/>
              <a:t>8/3/2016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8B361E-B410-473B-9D68-F5DFA922E929}" type="slidenum">
              <a:rPr lang="en-US" smtClean="0"/>
              <a:t>‹#›</a:t>
            </a:fld>
            <a:endParaRPr lang="en-US"/>
          </a:p>
        </p:txBody>
      </p:sp>
    </p:spTree>
    <p:extLst>
      <p:ext uri="{BB962C8B-B14F-4D97-AF65-F5344CB8AC3E}">
        <p14:creationId xmlns:p14="http://schemas.microsoft.com/office/powerpoint/2010/main" val="12170295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F96C63A-D5B7-46FC-A9CC-D7E50F0B6088}" type="datetimeFigureOut">
              <a:rPr lang="en-US" smtClean="0"/>
              <a:t>8/3/2016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8B361E-B410-473B-9D68-F5DFA922E929}" type="slidenum">
              <a:rPr lang="en-US" smtClean="0"/>
              <a:t>‹#›</a:t>
            </a:fld>
            <a:endParaRPr lang="en-US"/>
          </a:p>
        </p:txBody>
      </p:sp>
    </p:spTree>
    <p:extLst>
      <p:ext uri="{BB962C8B-B14F-4D97-AF65-F5344CB8AC3E}">
        <p14:creationId xmlns:p14="http://schemas.microsoft.com/office/powerpoint/2010/main" val="20183304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F96C63A-D5B7-46FC-A9CC-D7E50F0B6088}" type="datetimeFigureOut">
              <a:rPr lang="en-US" smtClean="0"/>
              <a:t>8/3/2016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8B361E-B410-473B-9D68-F5DFA922E929}" type="slidenum">
              <a:rPr lang="en-US" smtClean="0"/>
              <a:t>‹#›</a:t>
            </a:fld>
            <a:endParaRPr lang="en-US"/>
          </a:p>
        </p:txBody>
      </p:sp>
    </p:spTree>
    <p:extLst>
      <p:ext uri="{BB962C8B-B14F-4D97-AF65-F5344CB8AC3E}">
        <p14:creationId xmlns:p14="http://schemas.microsoft.com/office/powerpoint/2010/main" val="5443929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F96C63A-D5B7-46FC-A9CC-D7E50F0B6088}" type="datetimeFigureOut">
              <a:rPr lang="en-US" smtClean="0"/>
              <a:t>8/3/2016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8B361E-B410-473B-9D68-F5DFA922E929}" type="slidenum">
              <a:rPr lang="en-US" smtClean="0"/>
              <a:t>‹#›</a:t>
            </a:fld>
            <a:endParaRPr lang="en-US"/>
          </a:p>
        </p:txBody>
      </p:sp>
    </p:spTree>
    <p:extLst>
      <p:ext uri="{BB962C8B-B14F-4D97-AF65-F5344CB8AC3E}">
        <p14:creationId xmlns:p14="http://schemas.microsoft.com/office/powerpoint/2010/main" val="2515524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F96C63A-D5B7-46FC-A9CC-D7E50F0B6088}" type="datetimeFigureOut">
              <a:rPr lang="en-US" smtClean="0"/>
              <a:t>8/3/2016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8B361E-B410-473B-9D68-F5DFA922E929}" type="slidenum">
              <a:rPr lang="en-US" smtClean="0"/>
              <a:t>‹#›</a:t>
            </a:fld>
            <a:endParaRPr lang="en-US"/>
          </a:p>
        </p:txBody>
      </p:sp>
    </p:spTree>
    <p:extLst>
      <p:ext uri="{BB962C8B-B14F-4D97-AF65-F5344CB8AC3E}">
        <p14:creationId xmlns:p14="http://schemas.microsoft.com/office/powerpoint/2010/main" val="6710234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F96C63A-D5B7-46FC-A9CC-D7E50F0B6088}" type="datetimeFigureOut">
              <a:rPr lang="en-US" smtClean="0"/>
              <a:t>8/3/2016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8B361E-B410-473B-9D68-F5DFA922E929}" type="slidenum">
              <a:rPr lang="en-US" smtClean="0"/>
              <a:t>‹#›</a:t>
            </a:fld>
            <a:endParaRPr lang="en-US"/>
          </a:p>
        </p:txBody>
      </p:sp>
    </p:spTree>
    <p:extLst>
      <p:ext uri="{BB962C8B-B14F-4D97-AF65-F5344CB8AC3E}">
        <p14:creationId xmlns:p14="http://schemas.microsoft.com/office/powerpoint/2010/main" val="37450682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F96C63A-D5B7-46FC-A9CC-D7E50F0B6088}" type="datetimeFigureOut">
              <a:rPr lang="en-US" smtClean="0"/>
              <a:t>8/3/2016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8B361E-B410-473B-9D68-F5DFA922E929}" type="slidenum">
              <a:rPr lang="en-US" smtClean="0"/>
              <a:t>‹#›</a:t>
            </a:fld>
            <a:endParaRPr lang="en-US"/>
          </a:p>
        </p:txBody>
      </p:sp>
    </p:spTree>
    <p:extLst>
      <p:ext uri="{BB962C8B-B14F-4D97-AF65-F5344CB8AC3E}">
        <p14:creationId xmlns:p14="http://schemas.microsoft.com/office/powerpoint/2010/main" val="26868138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F96C63A-D5B7-46FC-A9CC-D7E50F0B6088}" type="datetimeFigureOut">
              <a:rPr lang="en-US" smtClean="0"/>
              <a:t>8/3/2016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8B361E-B410-473B-9D68-F5DFA922E929}" type="slidenum">
              <a:rPr lang="en-US" smtClean="0"/>
              <a:t>‹#›</a:t>
            </a:fld>
            <a:endParaRPr lang="en-US"/>
          </a:p>
        </p:txBody>
      </p:sp>
    </p:spTree>
    <p:extLst>
      <p:ext uri="{BB962C8B-B14F-4D97-AF65-F5344CB8AC3E}">
        <p14:creationId xmlns:p14="http://schemas.microsoft.com/office/powerpoint/2010/main" val="3260417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96C63A-D5B7-46FC-A9CC-D7E50F0B6088}" type="datetimeFigureOut">
              <a:rPr lang="en-US" smtClean="0"/>
              <a:t>8/3/2016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B8B361E-B410-473B-9D68-F5DFA922E929}" type="slidenum">
              <a:rPr lang="en-US" smtClean="0"/>
              <a:t>‹#›</a:t>
            </a:fld>
            <a:endParaRPr lang="en-US"/>
          </a:p>
        </p:txBody>
      </p:sp>
    </p:spTree>
    <p:extLst>
      <p:ext uri="{BB962C8B-B14F-4D97-AF65-F5344CB8AC3E}">
        <p14:creationId xmlns:p14="http://schemas.microsoft.com/office/powerpoint/2010/main" val="36081123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96C63A-D5B7-46FC-A9CC-D7E50F0B6088}" type="datetimeFigureOut">
              <a:rPr lang="en-US" smtClean="0"/>
              <a:t>8/3/2016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8B361E-B410-473B-9D68-F5DFA922E929}" type="slidenum">
              <a:rPr lang="en-US" smtClean="0"/>
              <a:t>‹#›</a:t>
            </a:fld>
            <a:endParaRPr lang="en-US"/>
          </a:p>
        </p:txBody>
      </p:sp>
    </p:spTree>
    <p:extLst>
      <p:ext uri="{BB962C8B-B14F-4D97-AF65-F5344CB8AC3E}">
        <p14:creationId xmlns:p14="http://schemas.microsoft.com/office/powerpoint/2010/main" val="29309135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96C63A-D5B7-46FC-A9CC-D7E50F0B6088}" type="datetimeFigureOut">
              <a:rPr lang="en-US" smtClean="0"/>
              <a:t>8/3/2016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8B361E-B410-473B-9D68-F5DFA922E929}" type="slidenum">
              <a:rPr lang="en-US" smtClean="0"/>
              <a:t>‹#›</a:t>
            </a:fld>
            <a:endParaRPr lang="en-US"/>
          </a:p>
        </p:txBody>
      </p:sp>
    </p:spTree>
    <p:extLst>
      <p:ext uri="{BB962C8B-B14F-4D97-AF65-F5344CB8AC3E}">
        <p14:creationId xmlns:p14="http://schemas.microsoft.com/office/powerpoint/2010/main" val="28493350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a:gradFill flip="none" rotWithShape="1">
            <a:gsLst>
              <a:gs pos="0">
                <a:schemeClr val="tx2"/>
              </a:gs>
              <a:gs pos="100000">
                <a:schemeClr val="tx2">
                  <a:lumMod val="50000"/>
                </a:schemeClr>
              </a:gs>
            </a:gsLst>
            <a:lin ang="5400000" scaled="0"/>
            <a:tileRect/>
          </a:gradFill>
        </p:grpSpPr>
        <p:grpSp>
          <p:nvGrpSpPr>
            <p:cNvPr id="9" name="Group 8"/>
            <p:cNvGrpSpPr/>
            <p:nvPr/>
          </p:nvGrpSpPr>
          <p:grpSpPr>
            <a:xfrm>
              <a:off x="-14288" y="0"/>
              <a:ext cx="1220788" cy="6858001"/>
              <a:chOff x="-14288" y="0"/>
              <a:chExt cx="1220788" cy="6858001"/>
            </a:xfrm>
            <a:grp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p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2F96C63A-D5B7-46FC-A9CC-D7E50F0B6088}" type="datetimeFigureOut">
              <a:rPr lang="en-US" smtClean="0"/>
              <a:t>8/3/2016</a:t>
            </a:fld>
            <a:endParaRPr lang="en-US"/>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5B8B361E-B410-473B-9D68-F5DFA922E929}" type="slidenum">
              <a:rPr lang="en-US" smtClean="0"/>
              <a:t>‹#›</a:t>
            </a:fld>
            <a:endParaRPr lang="en-US"/>
          </a:p>
        </p:txBody>
      </p:sp>
    </p:spTree>
    <p:extLst>
      <p:ext uri="{BB962C8B-B14F-4D97-AF65-F5344CB8AC3E}">
        <p14:creationId xmlns:p14="http://schemas.microsoft.com/office/powerpoint/2010/main" val="4161398683"/>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Reach out</a:t>
            </a:r>
            <a:endParaRPr lang="en-US" dirty="0"/>
          </a:p>
        </p:txBody>
      </p:sp>
      <p:sp>
        <p:nvSpPr>
          <p:cNvPr id="3" name="Subtitle 2"/>
          <p:cNvSpPr>
            <a:spLocks noGrp="1"/>
          </p:cNvSpPr>
          <p:nvPr>
            <p:ph type="subTitle" idx="1"/>
          </p:nvPr>
        </p:nvSpPr>
        <p:spPr/>
        <p:txBody>
          <a:bodyPr/>
          <a:lstStyle/>
          <a:p>
            <a:r>
              <a:rPr lang="en-US" dirty="0" smtClean="0">
                <a:solidFill>
                  <a:srgbClr val="FFFF00"/>
                </a:solidFill>
              </a:rPr>
              <a:t>You may be the only one who can</a:t>
            </a:r>
            <a:endParaRPr lang="en-US" dirty="0">
              <a:solidFill>
                <a:srgbClr val="FFFF00"/>
              </a:solidFill>
            </a:endParaRPr>
          </a:p>
        </p:txBody>
      </p:sp>
    </p:spTree>
    <p:extLst>
      <p:ext uri="{BB962C8B-B14F-4D97-AF65-F5344CB8AC3E}">
        <p14:creationId xmlns:p14="http://schemas.microsoft.com/office/powerpoint/2010/main" val="35490631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3" name="Content Placeholder 2"/>
          <p:cNvSpPr>
            <a:spLocks noGrp="1"/>
          </p:cNvSpPr>
          <p:nvPr>
            <p:ph idx="1"/>
          </p:nvPr>
        </p:nvSpPr>
        <p:spPr/>
        <p:txBody>
          <a:bodyPr/>
          <a:lstStyle/>
          <a:p>
            <a:r>
              <a:rPr lang="en-US" dirty="0" smtClean="0"/>
              <a:t>I-n-c-o-r-r-e-c-t-l-y</a:t>
            </a:r>
            <a:endParaRPr lang="en-US" dirty="0"/>
          </a:p>
        </p:txBody>
      </p:sp>
    </p:spTree>
    <p:extLst>
      <p:ext uri="{BB962C8B-B14F-4D97-AF65-F5344CB8AC3E}">
        <p14:creationId xmlns:p14="http://schemas.microsoft.com/office/powerpoint/2010/main" val="22661771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	</a:t>
            </a:r>
            <a:endParaRPr lang="en-US" dirty="0"/>
          </a:p>
        </p:txBody>
      </p:sp>
      <p:sp>
        <p:nvSpPr>
          <p:cNvPr id="3" name="Content Placeholder 2"/>
          <p:cNvSpPr>
            <a:spLocks noGrp="1"/>
          </p:cNvSpPr>
          <p:nvPr>
            <p:ph idx="1"/>
          </p:nvPr>
        </p:nvSpPr>
        <p:spPr/>
        <p:txBody>
          <a:bodyPr>
            <a:normAutofit/>
          </a:bodyPr>
          <a:lstStyle/>
          <a:p>
            <a:r>
              <a:rPr lang="en-US" dirty="0" smtClean="0"/>
              <a:t>INVASION Recap</a:t>
            </a:r>
            <a:endParaRPr lang="en-US" dirty="0"/>
          </a:p>
          <a:p>
            <a:r>
              <a:rPr lang="en-US" dirty="0" smtClean="0"/>
              <a:t>EXPO 2016</a:t>
            </a:r>
          </a:p>
          <a:p>
            <a:r>
              <a:rPr lang="en-US" dirty="0" smtClean="0"/>
              <a:t>Time to think--- “TREASURE HUNT”</a:t>
            </a:r>
            <a:endParaRPr lang="en-US" dirty="0"/>
          </a:p>
          <a:p>
            <a:endParaRPr lang="en-US" dirty="0"/>
          </a:p>
        </p:txBody>
      </p:sp>
    </p:spTree>
    <p:extLst>
      <p:ext uri="{BB962C8B-B14F-4D97-AF65-F5344CB8AC3E}">
        <p14:creationId xmlns:p14="http://schemas.microsoft.com/office/powerpoint/2010/main" val="37346148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Treasure Hunt– Think about this	</a:t>
            </a:r>
            <a:endParaRPr lang="en-US" dirty="0"/>
          </a:p>
        </p:txBody>
      </p:sp>
      <p:sp>
        <p:nvSpPr>
          <p:cNvPr id="3" name="Content Placeholder 2"/>
          <p:cNvSpPr>
            <a:spLocks noGrp="1"/>
          </p:cNvSpPr>
          <p:nvPr>
            <p:ph idx="1"/>
          </p:nvPr>
        </p:nvSpPr>
        <p:spPr/>
        <p:txBody>
          <a:bodyPr>
            <a:normAutofit/>
          </a:bodyPr>
          <a:lstStyle/>
          <a:p>
            <a:r>
              <a:rPr lang="en-US" dirty="0" smtClean="0"/>
              <a:t>Suppose I have buried a treasure in this city</a:t>
            </a:r>
          </a:p>
          <a:p>
            <a:r>
              <a:rPr lang="en-US" dirty="0" smtClean="0"/>
              <a:t>No rules, no hints from me initially</a:t>
            </a:r>
          </a:p>
          <a:p>
            <a:r>
              <a:rPr lang="en-US" dirty="0" smtClean="0"/>
              <a:t>If one of us finds it, we all split the money</a:t>
            </a:r>
            <a:endParaRPr lang="en-US" dirty="0"/>
          </a:p>
          <a:p>
            <a:r>
              <a:rPr lang="en-US" dirty="0" smtClean="0"/>
              <a:t>Every 15 minutes I give you clues, but I also give you a wrong clue with it</a:t>
            </a:r>
          </a:p>
          <a:p>
            <a:r>
              <a:rPr lang="en-US" dirty="0" smtClean="0"/>
              <a:t>Could you find it?</a:t>
            </a:r>
            <a:endParaRPr lang="en-US" dirty="0" smtClean="0"/>
          </a:p>
        </p:txBody>
      </p:sp>
    </p:spTree>
    <p:extLst>
      <p:ext uri="{BB962C8B-B14F-4D97-AF65-F5344CB8AC3E}">
        <p14:creationId xmlns:p14="http://schemas.microsoft.com/office/powerpoint/2010/main" val="230898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t>
            </a:r>
            <a:endParaRPr lang="en-US" dirty="0"/>
          </a:p>
        </p:txBody>
      </p:sp>
      <p:sp>
        <p:nvSpPr>
          <p:cNvPr id="3" name="Content Placeholder 2"/>
          <p:cNvSpPr>
            <a:spLocks noGrp="1"/>
          </p:cNvSpPr>
          <p:nvPr>
            <p:ph idx="1"/>
          </p:nvPr>
        </p:nvSpPr>
        <p:spPr/>
        <p:txBody>
          <a:bodyPr/>
          <a:lstStyle/>
          <a:p>
            <a:r>
              <a:rPr lang="en-US" b="1" dirty="0" smtClean="0"/>
              <a:t>Would that be a confusing hunt?</a:t>
            </a:r>
            <a:endParaRPr lang="en-US" b="1" dirty="0"/>
          </a:p>
          <a:p>
            <a:r>
              <a:rPr lang="en-US" b="1" dirty="0" smtClean="0"/>
              <a:t>Why?</a:t>
            </a:r>
          </a:p>
          <a:p>
            <a:r>
              <a:rPr lang="en-US" b="1" dirty="0" smtClean="0"/>
              <a:t>False clues make it worse?</a:t>
            </a:r>
          </a:p>
          <a:p>
            <a:r>
              <a:rPr lang="en-US" b="1" dirty="0" smtClean="0"/>
              <a:t>What would make it easier?</a:t>
            </a:r>
          </a:p>
        </p:txBody>
      </p:sp>
    </p:spTree>
    <p:extLst>
      <p:ext uri="{BB962C8B-B14F-4D97-AF65-F5344CB8AC3E}">
        <p14:creationId xmlns:p14="http://schemas.microsoft.com/office/powerpoint/2010/main" val="17579252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Confusion	</a:t>
            </a:r>
            <a:endParaRPr lang="en-US" dirty="0"/>
          </a:p>
        </p:txBody>
      </p:sp>
      <p:sp>
        <p:nvSpPr>
          <p:cNvPr id="3" name="Content Placeholder 2"/>
          <p:cNvSpPr>
            <a:spLocks noGrp="1"/>
          </p:cNvSpPr>
          <p:nvPr>
            <p:ph idx="1"/>
          </p:nvPr>
        </p:nvSpPr>
        <p:spPr/>
        <p:txBody>
          <a:bodyPr>
            <a:normAutofit/>
          </a:bodyPr>
          <a:lstStyle/>
          <a:p>
            <a:r>
              <a:rPr lang="en-US" b="1" dirty="0" smtClean="0"/>
              <a:t>What if I told you that two people in here knew but didn’t tell you where it was at?</a:t>
            </a:r>
          </a:p>
          <a:p>
            <a:r>
              <a:rPr lang="en-US" b="1" dirty="0" smtClean="0"/>
              <a:t>How selfish is it for them not to tell anyone?</a:t>
            </a:r>
          </a:p>
          <a:p>
            <a:r>
              <a:rPr lang="en-US" b="1" dirty="0" smtClean="0"/>
              <a:t>What kind of friend does that?</a:t>
            </a:r>
          </a:p>
          <a:p>
            <a:r>
              <a:rPr lang="en-US" b="1" dirty="0" smtClean="0"/>
              <a:t>Might YOU be that friend?</a:t>
            </a:r>
            <a:endParaRPr lang="en-US" b="1" dirty="0"/>
          </a:p>
          <a:p>
            <a:pPr marL="0" indent="0">
              <a:buNone/>
            </a:pPr>
            <a:endParaRPr lang="en-US" dirty="0"/>
          </a:p>
        </p:txBody>
      </p:sp>
    </p:spTree>
    <p:extLst>
      <p:ext uri="{BB962C8B-B14F-4D97-AF65-F5344CB8AC3E}">
        <p14:creationId xmlns:p14="http://schemas.microsoft.com/office/powerpoint/2010/main" val="5098943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is the last time you told a friend about </a:t>
            </a:r>
            <a:r>
              <a:rPr lang="en-US" dirty="0" err="1" smtClean="0"/>
              <a:t>jesus</a:t>
            </a:r>
            <a:r>
              <a:rPr lang="en-US" dirty="0" smtClean="0"/>
              <a:t>?</a:t>
            </a:r>
            <a:endParaRPr lang="en-US" dirty="0"/>
          </a:p>
        </p:txBody>
      </p:sp>
      <p:sp>
        <p:nvSpPr>
          <p:cNvPr id="3" name="Content Placeholder 2"/>
          <p:cNvSpPr>
            <a:spLocks noGrp="1"/>
          </p:cNvSpPr>
          <p:nvPr>
            <p:ph idx="1"/>
          </p:nvPr>
        </p:nvSpPr>
        <p:spPr/>
        <p:txBody>
          <a:bodyPr>
            <a:normAutofit/>
          </a:bodyPr>
          <a:lstStyle/>
          <a:p>
            <a:r>
              <a:rPr lang="en-US" b="1" dirty="0" smtClean="0"/>
              <a:t>The best TREASURE of them all!!</a:t>
            </a:r>
            <a:endParaRPr lang="en-US" b="1" dirty="0"/>
          </a:p>
          <a:p>
            <a:r>
              <a:rPr lang="en-US" dirty="0" smtClean="0"/>
              <a:t>Do you agree that He is a treasure?</a:t>
            </a:r>
            <a:endParaRPr lang="en-US" dirty="0"/>
          </a:p>
          <a:p>
            <a:r>
              <a:rPr lang="en-US" dirty="0" smtClean="0"/>
              <a:t>Does knowing that motivate you to share?</a:t>
            </a:r>
            <a:endParaRPr lang="en-US" dirty="0" smtClean="0"/>
          </a:p>
          <a:p>
            <a:r>
              <a:rPr lang="en-US" smtClean="0"/>
              <a:t>Matthew 13:44</a:t>
            </a:r>
            <a:endParaRPr lang="en-US" dirty="0"/>
          </a:p>
          <a:p>
            <a:endParaRPr lang="en-US" dirty="0"/>
          </a:p>
        </p:txBody>
      </p:sp>
    </p:spTree>
    <p:extLst>
      <p:ext uri="{BB962C8B-B14F-4D97-AF65-F5344CB8AC3E}">
        <p14:creationId xmlns:p14="http://schemas.microsoft.com/office/powerpoint/2010/main" val="32335996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Food for thought</a:t>
            </a:r>
            <a:endParaRPr lang="en-US" dirty="0"/>
          </a:p>
        </p:txBody>
      </p:sp>
      <p:sp>
        <p:nvSpPr>
          <p:cNvPr id="3" name="Content Placeholder 2"/>
          <p:cNvSpPr>
            <a:spLocks noGrp="1"/>
          </p:cNvSpPr>
          <p:nvPr>
            <p:ph idx="1"/>
          </p:nvPr>
        </p:nvSpPr>
        <p:spPr/>
        <p:txBody>
          <a:bodyPr>
            <a:normAutofit lnSpcReduction="10000"/>
          </a:bodyPr>
          <a:lstStyle/>
          <a:p>
            <a:r>
              <a:rPr lang="en-US" dirty="0"/>
              <a:t>What do you think you overflow with most often? Is it thankfulness or something else?</a:t>
            </a:r>
          </a:p>
          <a:p>
            <a:r>
              <a:rPr lang="en-US" dirty="0"/>
              <a:t>Do you think that taking the time to think about all God has blessed you with will cause you to overflow with thankfulness?</a:t>
            </a:r>
          </a:p>
          <a:p>
            <a:r>
              <a:rPr lang="en-US" dirty="0"/>
              <a:t>Do you spend more time complaining than you do being thankful? Is that something you want to change?</a:t>
            </a:r>
          </a:p>
          <a:p>
            <a:r>
              <a:rPr lang="en-US" dirty="0"/>
              <a:t>Do you think it’s possible to give God thanks for everything?</a:t>
            </a:r>
          </a:p>
          <a:p>
            <a:endParaRPr lang="en-US" dirty="0"/>
          </a:p>
        </p:txBody>
      </p:sp>
    </p:spTree>
    <p:extLst>
      <p:ext uri="{BB962C8B-B14F-4D97-AF65-F5344CB8AC3E}">
        <p14:creationId xmlns:p14="http://schemas.microsoft.com/office/powerpoint/2010/main" val="3844670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Food for thought part 2</a:t>
            </a:r>
            <a:endParaRPr lang="en-US" dirty="0"/>
          </a:p>
        </p:txBody>
      </p:sp>
      <p:sp>
        <p:nvSpPr>
          <p:cNvPr id="3" name="Content Placeholder 2"/>
          <p:cNvSpPr>
            <a:spLocks noGrp="1"/>
          </p:cNvSpPr>
          <p:nvPr>
            <p:ph idx="1"/>
          </p:nvPr>
        </p:nvSpPr>
        <p:spPr/>
        <p:txBody>
          <a:bodyPr>
            <a:normAutofit fontScale="92500"/>
          </a:bodyPr>
          <a:lstStyle/>
          <a:p>
            <a:r>
              <a:rPr lang="en-US" dirty="0"/>
              <a:t>What are some small things you’re going to work on being thankful for this week?</a:t>
            </a:r>
          </a:p>
          <a:p>
            <a:r>
              <a:rPr lang="en-US" dirty="0"/>
              <a:t>Do you agree that you’re happier when you’re thankful than you are when you’re complaining?</a:t>
            </a:r>
          </a:p>
          <a:p>
            <a:r>
              <a:rPr lang="en-US" dirty="0"/>
              <a:t>How do you feel when you do something really nice for someone and they don’t say thank you? Do you think Jesus ever feels that way?</a:t>
            </a:r>
          </a:p>
          <a:p>
            <a:r>
              <a:rPr lang="en-US" dirty="0"/>
              <a:t>We have eternal life through Jesus. Is that something you think about every day? If not, do you think it’s something that you should think about every day?</a:t>
            </a:r>
          </a:p>
        </p:txBody>
      </p:sp>
    </p:spTree>
    <p:extLst>
      <p:ext uri="{BB962C8B-B14F-4D97-AF65-F5344CB8AC3E}">
        <p14:creationId xmlns:p14="http://schemas.microsoft.com/office/powerpoint/2010/main" val="28419565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Any Questions?</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36770531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Prayer</a:t>
            </a:r>
            <a:endParaRPr lang="en-US" dirty="0"/>
          </a:p>
        </p:txBody>
      </p:sp>
      <p:sp>
        <p:nvSpPr>
          <p:cNvPr id="3" name="Content Placeholder 2"/>
          <p:cNvSpPr>
            <a:spLocks noGrp="1"/>
          </p:cNvSpPr>
          <p:nvPr>
            <p:ph idx="1"/>
          </p:nvPr>
        </p:nvSpPr>
        <p:spPr/>
        <p:txBody>
          <a:bodyPr>
            <a:normAutofit lnSpcReduction="10000"/>
          </a:bodyPr>
          <a:lstStyle/>
          <a:p>
            <a:r>
              <a:rPr lang="en-US" dirty="0" smtClean="0"/>
              <a:t>Father we come humbly and gratefully into Your presence.  We seek first your forgiveness for sins known and unknown.  We thank you for allowing us to be here in this present hour to seek a better understanding of you.  I ask specifically for You to guide my lips to say only what you would desire.  I pray that they are never impressed by me but only blessed by thee.  Give these your people an ear to hear, a mind to understand, and a heart to receive so that they may love you more dearly, see you more clearly, and follow you more nearly.  We ask this in the mighty name of Jesus, amen.</a:t>
            </a:r>
            <a:endParaRPr lang="en-US" dirty="0"/>
          </a:p>
        </p:txBody>
      </p:sp>
    </p:spTree>
    <p:extLst>
      <p:ext uri="{BB962C8B-B14F-4D97-AF65-F5344CB8AC3E}">
        <p14:creationId xmlns:p14="http://schemas.microsoft.com/office/powerpoint/2010/main" val="25483470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brain </a:t>
            </a:r>
            <a:r>
              <a:rPr lang="en-US" dirty="0" smtClean="0"/>
              <a:t>stretch</a:t>
            </a:r>
            <a:endParaRPr lang="en-US" dirty="0"/>
          </a:p>
        </p:txBody>
      </p:sp>
      <p:sp>
        <p:nvSpPr>
          <p:cNvPr id="3" name="Content Placeholder 2"/>
          <p:cNvSpPr>
            <a:spLocks noGrp="1"/>
          </p:cNvSpPr>
          <p:nvPr>
            <p:ph idx="1"/>
          </p:nvPr>
        </p:nvSpPr>
        <p:spPr/>
        <p:txBody>
          <a:bodyPr/>
          <a:lstStyle/>
          <a:p>
            <a:r>
              <a:rPr lang="en-US" dirty="0" smtClean="0"/>
              <a:t>What has a head and tail, but no body?</a:t>
            </a:r>
            <a:endParaRPr lang="en-US" dirty="0"/>
          </a:p>
        </p:txBody>
      </p:sp>
    </p:spTree>
    <p:extLst>
      <p:ext uri="{BB962C8B-B14F-4D97-AF65-F5344CB8AC3E}">
        <p14:creationId xmlns:p14="http://schemas.microsoft.com/office/powerpoint/2010/main" val="14443146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a:t>
            </a:r>
            <a:endParaRPr lang="en-US" dirty="0"/>
          </a:p>
        </p:txBody>
      </p:sp>
      <p:sp>
        <p:nvSpPr>
          <p:cNvPr id="3" name="Content Placeholder 2"/>
          <p:cNvSpPr>
            <a:spLocks noGrp="1"/>
          </p:cNvSpPr>
          <p:nvPr>
            <p:ph idx="1"/>
          </p:nvPr>
        </p:nvSpPr>
        <p:spPr/>
        <p:txBody>
          <a:bodyPr/>
          <a:lstStyle/>
          <a:p>
            <a:r>
              <a:rPr lang="en-US" dirty="0" smtClean="0"/>
              <a:t>A coin</a:t>
            </a:r>
            <a:endParaRPr lang="en-US" dirty="0"/>
          </a:p>
        </p:txBody>
      </p:sp>
    </p:spTree>
    <p:extLst>
      <p:ext uri="{BB962C8B-B14F-4D97-AF65-F5344CB8AC3E}">
        <p14:creationId xmlns:p14="http://schemas.microsoft.com/office/powerpoint/2010/main" val="39231379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brain </a:t>
            </a:r>
            <a:r>
              <a:rPr lang="en-US" dirty="0" smtClean="0"/>
              <a:t>stretch</a:t>
            </a:r>
            <a:endParaRPr lang="en-US" dirty="0"/>
          </a:p>
        </p:txBody>
      </p:sp>
      <p:sp>
        <p:nvSpPr>
          <p:cNvPr id="3" name="Content Placeholder 2"/>
          <p:cNvSpPr>
            <a:spLocks noGrp="1"/>
          </p:cNvSpPr>
          <p:nvPr>
            <p:ph idx="1"/>
          </p:nvPr>
        </p:nvSpPr>
        <p:spPr/>
        <p:txBody>
          <a:bodyPr/>
          <a:lstStyle/>
          <a:p>
            <a:r>
              <a:rPr lang="en-US" dirty="0"/>
              <a:t>Paul's height is six feet, he's an assistant at a butcher's shop, and wears size 9 shoes. What does he weigh? </a:t>
            </a:r>
            <a:endParaRPr lang="en-US" dirty="0"/>
          </a:p>
        </p:txBody>
      </p:sp>
    </p:spTree>
    <p:extLst>
      <p:ext uri="{BB962C8B-B14F-4D97-AF65-F5344CB8AC3E}">
        <p14:creationId xmlns:p14="http://schemas.microsoft.com/office/powerpoint/2010/main" val="9658493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3" name="Content Placeholder 2"/>
          <p:cNvSpPr>
            <a:spLocks noGrp="1"/>
          </p:cNvSpPr>
          <p:nvPr>
            <p:ph idx="1"/>
          </p:nvPr>
        </p:nvSpPr>
        <p:spPr/>
        <p:txBody>
          <a:bodyPr/>
          <a:lstStyle/>
          <a:p>
            <a:r>
              <a:rPr lang="en-US" dirty="0" smtClean="0"/>
              <a:t>Meat…he is the assistant butcher</a:t>
            </a:r>
            <a:endParaRPr lang="en-US" dirty="0"/>
          </a:p>
        </p:txBody>
      </p:sp>
    </p:spTree>
    <p:extLst>
      <p:ext uri="{BB962C8B-B14F-4D97-AF65-F5344CB8AC3E}">
        <p14:creationId xmlns:p14="http://schemas.microsoft.com/office/powerpoint/2010/main" val="20793409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brain </a:t>
            </a:r>
            <a:r>
              <a:rPr lang="en-US" dirty="0" smtClean="0"/>
              <a:t>stretch</a:t>
            </a:r>
            <a:endParaRPr lang="en-US" dirty="0"/>
          </a:p>
        </p:txBody>
      </p:sp>
      <p:sp>
        <p:nvSpPr>
          <p:cNvPr id="3" name="Content Placeholder 2"/>
          <p:cNvSpPr>
            <a:spLocks noGrp="1"/>
          </p:cNvSpPr>
          <p:nvPr>
            <p:ph idx="1"/>
          </p:nvPr>
        </p:nvSpPr>
        <p:spPr/>
        <p:txBody>
          <a:bodyPr/>
          <a:lstStyle/>
          <a:p>
            <a:r>
              <a:rPr lang="en-US" dirty="0"/>
              <a:t>Forward I am heavy, but backward I am not. What am I? </a:t>
            </a:r>
            <a:endParaRPr lang="en-US" dirty="0"/>
          </a:p>
        </p:txBody>
      </p:sp>
    </p:spTree>
    <p:extLst>
      <p:ext uri="{BB962C8B-B14F-4D97-AF65-F5344CB8AC3E}">
        <p14:creationId xmlns:p14="http://schemas.microsoft.com/office/powerpoint/2010/main" val="12680290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3" name="Content Placeholder 2"/>
          <p:cNvSpPr>
            <a:spLocks noGrp="1"/>
          </p:cNvSpPr>
          <p:nvPr>
            <p:ph idx="1"/>
          </p:nvPr>
        </p:nvSpPr>
        <p:spPr/>
        <p:txBody>
          <a:bodyPr/>
          <a:lstStyle/>
          <a:p>
            <a:r>
              <a:rPr lang="en-US" dirty="0" smtClean="0"/>
              <a:t>T-O-N</a:t>
            </a:r>
          </a:p>
          <a:p>
            <a:r>
              <a:rPr lang="en-US" dirty="0" smtClean="0"/>
              <a:t>N-O-T (backward)</a:t>
            </a:r>
            <a:endParaRPr lang="en-US" dirty="0"/>
          </a:p>
        </p:txBody>
      </p:sp>
    </p:spTree>
    <p:extLst>
      <p:ext uri="{BB962C8B-B14F-4D97-AF65-F5344CB8AC3E}">
        <p14:creationId xmlns:p14="http://schemas.microsoft.com/office/powerpoint/2010/main" val="35286197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Last one</a:t>
            </a:r>
            <a:endParaRPr lang="en-US" dirty="0"/>
          </a:p>
        </p:txBody>
      </p:sp>
      <p:sp>
        <p:nvSpPr>
          <p:cNvPr id="3" name="Content Placeholder 2"/>
          <p:cNvSpPr>
            <a:spLocks noGrp="1"/>
          </p:cNvSpPr>
          <p:nvPr>
            <p:ph idx="1"/>
          </p:nvPr>
        </p:nvSpPr>
        <p:spPr/>
        <p:txBody>
          <a:bodyPr/>
          <a:lstStyle/>
          <a:p>
            <a:r>
              <a:rPr lang="en-US" dirty="0"/>
              <a:t>Which word in the dictionary is spelled incorrectly? </a:t>
            </a:r>
            <a:endParaRPr lang="en-US" dirty="0"/>
          </a:p>
        </p:txBody>
      </p:sp>
    </p:spTree>
    <p:extLst>
      <p:ext uri="{BB962C8B-B14F-4D97-AF65-F5344CB8AC3E}">
        <p14:creationId xmlns:p14="http://schemas.microsoft.com/office/powerpoint/2010/main" val="155946525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252C36"/>
      </a:dk2>
      <a:lt2>
        <a:srgbClr val="7C96A3"/>
      </a:lt2>
      <a:accent1>
        <a:srgbClr val="4FD093"/>
      </a:accent1>
      <a:accent2>
        <a:srgbClr val="54BCDF"/>
      </a:accent2>
      <a:accent3>
        <a:srgbClr val="A262D0"/>
      </a:accent3>
      <a:accent4>
        <a:srgbClr val="D7537B"/>
      </a:accent4>
      <a:accent5>
        <a:srgbClr val="E78045"/>
      </a:accent5>
      <a:accent6>
        <a:srgbClr val="84C350"/>
      </a:accent6>
      <a:hlink>
        <a:srgbClr val="22FFFF"/>
      </a:hlink>
      <a:folHlink>
        <a:srgbClr val="9BF3FD"/>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40000"/>
              </a:schemeClr>
            </a:gs>
            <a:gs pos="100000">
              <a:schemeClr val="phClr">
                <a:shade val="92000"/>
                <a:hueMod val="104000"/>
                <a:satMod val="140000"/>
                <a:lumMod val="48000"/>
              </a:schemeClr>
            </a:gs>
          </a:gsLst>
          <a:lin ang="5040000" scaled="0"/>
        </a:gradFill>
        <a:blipFill>
          <a:blip xmlns:r="http://schemas.openxmlformats.org/officeDocument/2006/relationships" r:embed="rId1">
            <a:duotone>
              <a:schemeClr val="phClr">
                <a:shade val="48000"/>
                <a:hueMod val="106000"/>
                <a:satMod val="140000"/>
                <a:lumMod val="42000"/>
              </a:schemeClr>
              <a:schemeClr val="phClr">
                <a:tint val="98000"/>
                <a:hueMod val="92000"/>
                <a:satMod val="220000"/>
                <a:lumMod val="9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142578CA-DEC9-49C3-80AF-C113973CC9A9}"/>
    </a:ext>
  </a:extLst>
</a:theme>
</file>

<file path=docProps/app.xml><?xml version="1.0" encoding="utf-8"?>
<Properties xmlns="http://schemas.openxmlformats.org/officeDocument/2006/extended-properties" xmlns:vt="http://schemas.openxmlformats.org/officeDocument/2006/docPropsVTypes">
  <Template>TM04033919[[fn=Circuit]]</Template>
  <TotalTime>126</TotalTime>
  <Words>574</Words>
  <Application>Microsoft Office PowerPoint</Application>
  <PresentationFormat>Widescreen</PresentationFormat>
  <Paragraphs>57</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Trebuchet MS</vt:lpstr>
      <vt:lpstr>Tw Cen MT</vt:lpstr>
      <vt:lpstr>Circuit</vt:lpstr>
      <vt:lpstr>Reach out</vt:lpstr>
      <vt:lpstr>Prayer</vt:lpstr>
      <vt:lpstr>brain stretch</vt:lpstr>
      <vt:lpstr>Answer </vt:lpstr>
      <vt:lpstr>brain stretch</vt:lpstr>
      <vt:lpstr>answer</vt:lpstr>
      <vt:lpstr>brain stretch</vt:lpstr>
      <vt:lpstr>answer</vt:lpstr>
      <vt:lpstr>Last one</vt:lpstr>
      <vt:lpstr>answer</vt:lpstr>
      <vt:lpstr>Intro </vt:lpstr>
      <vt:lpstr>Treasure Hunt– Think about this </vt:lpstr>
      <vt:lpstr>Questions </vt:lpstr>
      <vt:lpstr>MORE Confusion </vt:lpstr>
      <vt:lpstr>When is the last time you told a friend about jesus?</vt:lpstr>
      <vt:lpstr>Food for thought</vt:lpstr>
      <vt:lpstr>Food for thought part 2</vt:lpstr>
      <vt:lpstr>Any Questions?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Thank you in advance</dc:title>
  <dc:creator>Marcellus</dc:creator>
  <cp:lastModifiedBy>Marcellus</cp:lastModifiedBy>
  <cp:revision>8</cp:revision>
  <dcterms:created xsi:type="dcterms:W3CDTF">2016-04-06T21:20:22Z</dcterms:created>
  <dcterms:modified xsi:type="dcterms:W3CDTF">2016-08-03T21:39:33Z</dcterms:modified>
</cp:coreProperties>
</file>