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73" r:id="rId14"/>
    <p:sldId id="274" r:id="rId15"/>
    <p:sldId id="275" r:id="rId16"/>
    <p:sldId id="267" r:id="rId17"/>
    <p:sldId id="268"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9/7/2016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9/7/2016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acts+16&amp;version=AMP#fen-AMP-27522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Praise Looks Good on You</a:t>
            </a:r>
            <a:endParaRPr lang="en-US" b="1" dirty="0"/>
          </a:p>
        </p:txBody>
      </p:sp>
      <p:sp>
        <p:nvSpPr>
          <p:cNvPr id="3" name="Subtitle 2"/>
          <p:cNvSpPr>
            <a:spLocks noGrp="1"/>
          </p:cNvSpPr>
          <p:nvPr>
            <p:ph type="subTitle" idx="1"/>
          </p:nvPr>
        </p:nvSpPr>
        <p:spPr/>
        <p:txBody>
          <a:bodyPr>
            <a:noAutofit/>
          </a:bodyPr>
          <a:lstStyle/>
          <a:p>
            <a:pPr algn="ctr"/>
            <a:r>
              <a:rPr lang="en-US" sz="5400" dirty="0" smtClean="0"/>
              <a:t>The power of Praise</a:t>
            </a:r>
            <a:endParaRPr lang="en-US" sz="5400" b="1" dirty="0"/>
          </a:p>
        </p:txBody>
      </p:sp>
    </p:spTree>
    <p:extLst>
      <p:ext uri="{BB962C8B-B14F-4D97-AF65-F5344CB8AC3E}">
        <p14:creationId xmlns:p14="http://schemas.microsoft.com/office/powerpoint/2010/main" val="162327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one: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595" y="1738101"/>
            <a:ext cx="6671256" cy="4447504"/>
          </a:xfrm>
        </p:spPr>
      </p:pic>
    </p:spTree>
    <p:extLst>
      <p:ext uri="{BB962C8B-B14F-4D97-AF65-F5344CB8AC3E}">
        <p14:creationId xmlns:p14="http://schemas.microsoft.com/office/powerpoint/2010/main" val="331069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a:bodyPr>
          <a:lstStyle/>
          <a:p>
            <a:pPr algn="ctr"/>
            <a:r>
              <a:rPr lang="en-US" sz="6000" b="1" dirty="0" smtClean="0"/>
              <a:t>A Friend in Need</a:t>
            </a:r>
            <a:endParaRPr lang="en-US" sz="6000" b="1" dirty="0"/>
          </a:p>
        </p:txBody>
      </p:sp>
    </p:spTree>
    <p:extLst>
      <p:ext uri="{BB962C8B-B14F-4D97-AF65-F5344CB8AC3E}">
        <p14:creationId xmlns:p14="http://schemas.microsoft.com/office/powerpoint/2010/main" val="15142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818822"/>
            <a:ext cx="8825657" cy="1915647"/>
          </a:xfrm>
        </p:spPr>
        <p:txBody>
          <a:bodyPr/>
          <a:lstStyle/>
          <a:p>
            <a:r>
              <a:rPr lang="en-US" dirty="0" smtClean="0"/>
              <a:t>Something to </a:t>
            </a:r>
            <a:r>
              <a:rPr lang="en-US" dirty="0" smtClean="0"/>
              <a:t>think about: Back-to-school stuff</a:t>
            </a:r>
            <a:endParaRPr lang="en-US" dirty="0"/>
          </a:p>
        </p:txBody>
      </p:sp>
      <p:sp>
        <p:nvSpPr>
          <p:cNvPr id="3" name="Text Placeholder 2"/>
          <p:cNvSpPr>
            <a:spLocks noGrp="1"/>
          </p:cNvSpPr>
          <p:nvPr>
            <p:ph type="body" idx="1"/>
          </p:nvPr>
        </p:nvSpPr>
        <p:spPr>
          <a:xfrm>
            <a:off x="845862" y="2130479"/>
            <a:ext cx="8825658" cy="860400"/>
          </a:xfrm>
        </p:spPr>
        <p:txBody>
          <a:bodyPr>
            <a:noAutofit/>
          </a:bodyPr>
          <a:lstStyle/>
          <a:p>
            <a:pPr algn="ctr"/>
            <a:r>
              <a:rPr lang="en-US" sz="2800" b="1" dirty="0" smtClean="0"/>
              <a:t>70’S</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2696659"/>
            <a:ext cx="2910626" cy="39359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940" y="2734469"/>
            <a:ext cx="2977229" cy="3898151"/>
          </a:xfrm>
          <a:prstGeom prst="rect">
            <a:avLst/>
          </a:prstGeom>
        </p:spPr>
      </p:pic>
    </p:spTree>
    <p:extLst>
      <p:ext uri="{BB962C8B-B14F-4D97-AF65-F5344CB8AC3E}">
        <p14:creationId xmlns:p14="http://schemas.microsoft.com/office/powerpoint/2010/main" val="158572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818822"/>
            <a:ext cx="8825657" cy="1915647"/>
          </a:xfrm>
        </p:spPr>
        <p:txBody>
          <a:bodyPr/>
          <a:lstStyle/>
          <a:p>
            <a:r>
              <a:rPr lang="en-US" dirty="0" smtClean="0"/>
              <a:t>Something to </a:t>
            </a:r>
            <a:r>
              <a:rPr lang="en-US" dirty="0" smtClean="0"/>
              <a:t>think about: Back-to-school stuff</a:t>
            </a:r>
            <a:endParaRPr lang="en-US" dirty="0"/>
          </a:p>
        </p:txBody>
      </p:sp>
      <p:sp>
        <p:nvSpPr>
          <p:cNvPr id="3" name="Text Placeholder 2"/>
          <p:cNvSpPr>
            <a:spLocks noGrp="1"/>
          </p:cNvSpPr>
          <p:nvPr>
            <p:ph type="body" idx="1"/>
          </p:nvPr>
        </p:nvSpPr>
        <p:spPr>
          <a:xfrm>
            <a:off x="845862" y="2130479"/>
            <a:ext cx="8825658" cy="860400"/>
          </a:xfrm>
        </p:spPr>
        <p:txBody>
          <a:bodyPr>
            <a:noAutofit/>
          </a:bodyPr>
          <a:lstStyle/>
          <a:p>
            <a:pPr algn="ctr"/>
            <a:r>
              <a:rPr lang="en-US" sz="2800" b="1" dirty="0"/>
              <a:t>8</a:t>
            </a:r>
            <a:r>
              <a:rPr lang="en-US" sz="2800" b="1" dirty="0" smtClean="0"/>
              <a:t>0’S</a:t>
            </a:r>
            <a:endParaRPr lang="en-US"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542" y="2734469"/>
            <a:ext cx="3244320" cy="41235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625" y="3105546"/>
            <a:ext cx="3619500" cy="3381375"/>
          </a:xfrm>
          <a:prstGeom prst="rect">
            <a:avLst/>
          </a:prstGeom>
        </p:spPr>
      </p:pic>
    </p:spTree>
    <p:extLst>
      <p:ext uri="{BB962C8B-B14F-4D97-AF65-F5344CB8AC3E}">
        <p14:creationId xmlns:p14="http://schemas.microsoft.com/office/powerpoint/2010/main" val="234748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818822"/>
            <a:ext cx="8825657" cy="1915647"/>
          </a:xfrm>
        </p:spPr>
        <p:txBody>
          <a:bodyPr/>
          <a:lstStyle/>
          <a:p>
            <a:r>
              <a:rPr lang="en-US" dirty="0" smtClean="0"/>
              <a:t>Something to </a:t>
            </a:r>
            <a:r>
              <a:rPr lang="en-US" dirty="0" smtClean="0"/>
              <a:t>think about: Back-to-school stuff</a:t>
            </a:r>
            <a:endParaRPr lang="en-US" dirty="0"/>
          </a:p>
        </p:txBody>
      </p:sp>
      <p:sp>
        <p:nvSpPr>
          <p:cNvPr id="3" name="Text Placeholder 2"/>
          <p:cNvSpPr>
            <a:spLocks noGrp="1"/>
          </p:cNvSpPr>
          <p:nvPr>
            <p:ph type="body" idx="1"/>
          </p:nvPr>
        </p:nvSpPr>
        <p:spPr>
          <a:xfrm>
            <a:off x="845862" y="2130479"/>
            <a:ext cx="8825658" cy="860400"/>
          </a:xfrm>
        </p:spPr>
        <p:txBody>
          <a:bodyPr>
            <a:noAutofit/>
          </a:bodyPr>
          <a:lstStyle/>
          <a:p>
            <a:pPr algn="ctr"/>
            <a:r>
              <a:rPr lang="en-US" sz="2800" b="1" dirty="0"/>
              <a:t>9</a:t>
            </a:r>
            <a:r>
              <a:rPr lang="en-US" sz="2800" b="1" dirty="0" smtClean="0"/>
              <a:t>0’S</a:t>
            </a:r>
            <a:endParaRPr lang="en-US"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248" y="2749523"/>
            <a:ext cx="2639364" cy="39478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156" y="2990879"/>
            <a:ext cx="5715000" cy="2857500"/>
          </a:xfrm>
          <a:prstGeom prst="rect">
            <a:avLst/>
          </a:prstGeom>
        </p:spPr>
      </p:pic>
    </p:spTree>
    <p:extLst>
      <p:ext uri="{BB962C8B-B14F-4D97-AF65-F5344CB8AC3E}">
        <p14:creationId xmlns:p14="http://schemas.microsoft.com/office/powerpoint/2010/main" val="323303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011727"/>
            <a:ext cx="8825657" cy="1915647"/>
          </a:xfrm>
        </p:spPr>
        <p:txBody>
          <a:bodyPr/>
          <a:lstStyle/>
          <a:p>
            <a:r>
              <a:rPr lang="en-US" b="1" dirty="0" smtClean="0"/>
              <a:t>JUST BE YOURSELF!  IT’S ALL ABOUT PERSPECTIVE…</a:t>
            </a:r>
            <a:endParaRPr lang="en-US" b="1" dirty="0"/>
          </a:p>
        </p:txBody>
      </p:sp>
      <p:sp>
        <p:nvSpPr>
          <p:cNvPr id="3" name="Text Placeholder 2"/>
          <p:cNvSpPr>
            <a:spLocks noGrp="1"/>
          </p:cNvSpPr>
          <p:nvPr>
            <p:ph type="body" idx="1"/>
          </p:nvPr>
        </p:nvSpPr>
        <p:spPr>
          <a:xfrm>
            <a:off x="1154955" y="4172755"/>
            <a:ext cx="8825658" cy="1465026"/>
          </a:xfrm>
        </p:spPr>
        <p:txBody>
          <a:bodyPr>
            <a:noAutofit/>
          </a:bodyPr>
          <a:lstStyle/>
          <a:p>
            <a:pPr algn="ctr"/>
            <a:r>
              <a:rPr lang="en-US" sz="2800" b="1" dirty="0" smtClean="0"/>
              <a:t>But, there is one thing that looks good on everyone, praise!  Put on your garment of praise…</a:t>
            </a:r>
            <a:endParaRPr lang="en-US" sz="2800" b="1" dirty="0"/>
          </a:p>
        </p:txBody>
      </p:sp>
    </p:spTree>
    <p:extLst>
      <p:ext uri="{BB962C8B-B14F-4D97-AF65-F5344CB8AC3E}">
        <p14:creationId xmlns:p14="http://schemas.microsoft.com/office/powerpoint/2010/main" val="427627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16:22-25</a:t>
            </a:r>
            <a:endParaRPr lang="en-US" dirty="0"/>
          </a:p>
        </p:txBody>
      </p:sp>
      <p:sp>
        <p:nvSpPr>
          <p:cNvPr id="3" name="Content Placeholder 2"/>
          <p:cNvSpPr>
            <a:spLocks noGrp="1"/>
          </p:cNvSpPr>
          <p:nvPr>
            <p:ph idx="1"/>
          </p:nvPr>
        </p:nvSpPr>
        <p:spPr/>
        <p:txBody>
          <a:bodyPr>
            <a:normAutofit fontScale="77500" lnSpcReduction="20000"/>
          </a:bodyPr>
          <a:lstStyle/>
          <a:p>
            <a:r>
              <a:rPr lang="en-US" sz="2800" baseline="30000" dirty="0"/>
              <a:t>22 </a:t>
            </a:r>
            <a:r>
              <a:rPr lang="en-US" sz="2800" dirty="0"/>
              <a:t>The crowd also joined in the attack against them, and the chief magistrates tore their robes off them and ordered that Paul and Silas be beaten with rods. </a:t>
            </a:r>
            <a:r>
              <a:rPr lang="en-US" sz="2800" baseline="30000" dirty="0"/>
              <a:t>23 </a:t>
            </a:r>
            <a:r>
              <a:rPr lang="en-US" sz="2800" dirty="0"/>
              <a:t>After striking them many times [with the rods], they threw them into prison, commanding the jailer to guard them securely. </a:t>
            </a:r>
            <a:r>
              <a:rPr lang="en-US" sz="2800" baseline="30000" dirty="0"/>
              <a:t>24 </a:t>
            </a:r>
            <a:r>
              <a:rPr lang="en-US" sz="2800" dirty="0"/>
              <a:t>He, having received such a [strict] command, threw them into the inner prison (dungeon) and fastened their feet in the stocks [in an agonizing position].</a:t>
            </a:r>
          </a:p>
          <a:p>
            <a:r>
              <a:rPr lang="en-US" sz="2800" baseline="30000" dirty="0"/>
              <a:t>25 </a:t>
            </a:r>
            <a:r>
              <a:rPr lang="en-US" sz="2800" dirty="0"/>
              <a:t>But about midnight when Paul and Silas were praying and singing hymns of praise to God, and the prisoners were listening to them; </a:t>
            </a:r>
            <a:r>
              <a:rPr lang="en-US" sz="2800" baseline="30000" dirty="0"/>
              <a:t>26 </a:t>
            </a:r>
            <a:r>
              <a:rPr lang="en-US" sz="2800" dirty="0"/>
              <a:t>suddenly there was a great earthquake, so [powerful] that the very foundations of the prison were shaken and at once all the doors were opened and everyone’s chains were unfastened. </a:t>
            </a:r>
          </a:p>
        </p:txBody>
      </p:sp>
    </p:spTree>
    <p:extLst>
      <p:ext uri="{BB962C8B-B14F-4D97-AF65-F5344CB8AC3E}">
        <p14:creationId xmlns:p14="http://schemas.microsoft.com/office/powerpoint/2010/main" val="372356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16:27-33</a:t>
            </a:r>
            <a:endParaRPr lang="en-US" dirty="0"/>
          </a:p>
        </p:txBody>
      </p:sp>
      <p:sp>
        <p:nvSpPr>
          <p:cNvPr id="3" name="Content Placeholder 2"/>
          <p:cNvSpPr>
            <a:spLocks noGrp="1"/>
          </p:cNvSpPr>
          <p:nvPr>
            <p:ph idx="1"/>
          </p:nvPr>
        </p:nvSpPr>
        <p:spPr/>
        <p:txBody>
          <a:bodyPr>
            <a:normAutofit lnSpcReduction="10000"/>
          </a:bodyPr>
          <a:lstStyle/>
          <a:p>
            <a:r>
              <a:rPr lang="en-US" baseline="30000" dirty="0"/>
              <a:t>27 </a:t>
            </a:r>
            <a:r>
              <a:rPr lang="en-US" dirty="0"/>
              <a:t>When the jailer, shaken out of sleep, saw the prison doors open, he drew his sword and was about to kill himself, thinking that the prisoners had escaped. </a:t>
            </a:r>
            <a:r>
              <a:rPr lang="en-US" baseline="30000" dirty="0"/>
              <a:t>28 </a:t>
            </a:r>
            <a:r>
              <a:rPr lang="en-US" dirty="0"/>
              <a:t>But Paul shouted, saying, “Do not hurt yourself, we are all here!” </a:t>
            </a:r>
            <a:r>
              <a:rPr lang="en-US" baseline="30000" dirty="0"/>
              <a:t>29 </a:t>
            </a:r>
            <a:r>
              <a:rPr lang="en-US" dirty="0"/>
              <a:t>Then the jailer called for torches and rushed in, and trembling with fear he fell down before Paul and Silas, </a:t>
            </a:r>
            <a:r>
              <a:rPr lang="en-US" baseline="30000" dirty="0"/>
              <a:t>30 </a:t>
            </a:r>
            <a:r>
              <a:rPr lang="en-US" dirty="0"/>
              <a:t>and after he brought them out [of the inner prison], he said, “Sirs, what must I do to be saved?”</a:t>
            </a:r>
          </a:p>
          <a:p>
            <a:r>
              <a:rPr lang="en-US" baseline="30000" dirty="0"/>
              <a:t>31 </a:t>
            </a:r>
            <a:r>
              <a:rPr lang="en-US" dirty="0"/>
              <a:t>And they answered, “Believe in the Lord Jesus [as your personal Savior and entrust yourself to Him] and you will be saved, you and your household [if they also believe].” </a:t>
            </a:r>
            <a:r>
              <a:rPr lang="en-US" baseline="30000" dirty="0"/>
              <a:t>32 </a:t>
            </a:r>
            <a:r>
              <a:rPr lang="en-US" dirty="0"/>
              <a:t>And they spoke the word of the Lord [concerning eternal salvation through faith in Christ] to him and to all who were in his house. </a:t>
            </a:r>
            <a:r>
              <a:rPr lang="en-US" baseline="30000" dirty="0"/>
              <a:t>33 </a:t>
            </a:r>
            <a:r>
              <a:rPr lang="en-US" dirty="0"/>
              <a:t>And he took them that </a:t>
            </a:r>
            <a:r>
              <a:rPr lang="en-US" i="1" dirty="0"/>
              <a:t>very</a:t>
            </a:r>
            <a:r>
              <a:rPr lang="en-US" dirty="0"/>
              <a:t> hour of the night and washed their </a:t>
            </a:r>
            <a:r>
              <a:rPr lang="en-US" i="1" dirty="0"/>
              <a:t>bloody</a:t>
            </a:r>
            <a:r>
              <a:rPr lang="en-US" dirty="0"/>
              <a:t> wounds, and immediately he was baptized, he and all his </a:t>
            </a:r>
            <a:r>
              <a:rPr lang="en-US" i="1" dirty="0"/>
              <a:t>household</a:t>
            </a:r>
            <a:r>
              <a:rPr lang="en-US" dirty="0"/>
              <a:t>.</a:t>
            </a:r>
            <a:endParaRPr lang="en-US" dirty="0"/>
          </a:p>
        </p:txBody>
      </p:sp>
    </p:spTree>
    <p:extLst>
      <p:ext uri="{BB962C8B-B14F-4D97-AF65-F5344CB8AC3E}">
        <p14:creationId xmlns:p14="http://schemas.microsoft.com/office/powerpoint/2010/main" val="331218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16:34-39</a:t>
            </a:r>
            <a:endParaRPr lang="en-US" dirty="0"/>
          </a:p>
        </p:txBody>
      </p:sp>
      <p:sp>
        <p:nvSpPr>
          <p:cNvPr id="3" name="Content Placeholder 2"/>
          <p:cNvSpPr>
            <a:spLocks noGrp="1"/>
          </p:cNvSpPr>
          <p:nvPr>
            <p:ph idx="1"/>
          </p:nvPr>
        </p:nvSpPr>
        <p:spPr/>
        <p:txBody>
          <a:bodyPr>
            <a:normAutofit fontScale="85000" lnSpcReduction="20000"/>
          </a:bodyPr>
          <a:lstStyle/>
          <a:p>
            <a:r>
              <a:rPr lang="en-US" sz="2400" baseline="30000" dirty="0"/>
              <a:t>34 </a:t>
            </a:r>
            <a:r>
              <a:rPr lang="en-US" sz="2400" dirty="0"/>
              <a:t>Then he brought them into his house and set food before them, and rejoiced greatly, since he had believed in God with his entire family [accepting with joy what had been made known to them about the Christ].</a:t>
            </a:r>
          </a:p>
          <a:p>
            <a:r>
              <a:rPr lang="en-US" sz="2400" baseline="30000" dirty="0"/>
              <a:t>35 </a:t>
            </a:r>
            <a:r>
              <a:rPr lang="en-US" sz="2400" dirty="0"/>
              <a:t>Now when day came, the chief magistrates sent their officers, saying, “Release those men.” </a:t>
            </a:r>
            <a:r>
              <a:rPr lang="en-US" sz="2400" baseline="30000" dirty="0"/>
              <a:t>36 </a:t>
            </a:r>
            <a:r>
              <a:rPr lang="en-US" sz="2400" dirty="0"/>
              <a:t>And the jailer repeated the words to Paul, </a:t>
            </a:r>
            <a:r>
              <a:rPr lang="en-US" sz="2400" i="1" dirty="0"/>
              <a:t>saying</a:t>
            </a:r>
            <a:r>
              <a:rPr lang="en-US" sz="2400" dirty="0"/>
              <a:t>, “The chief magistrates have sent </a:t>
            </a:r>
            <a:r>
              <a:rPr lang="en-US" sz="2400" i="1" dirty="0"/>
              <a:t>word</a:t>
            </a:r>
            <a:r>
              <a:rPr lang="en-US" sz="2400" dirty="0"/>
              <a:t> to release you; so come out now and go in peace.” </a:t>
            </a:r>
            <a:r>
              <a:rPr lang="en-US" sz="2400" baseline="30000" dirty="0"/>
              <a:t>37 </a:t>
            </a:r>
            <a:r>
              <a:rPr lang="en-US" sz="2400" dirty="0"/>
              <a:t>But Paul said to them, “They have beaten us in public without a trial, men who are Romans, and have thrown us into prison; and now they are sending us out secretly? No! Let them come here themselves and bring us out!” </a:t>
            </a:r>
            <a:r>
              <a:rPr lang="en-US" sz="2400" baseline="30000" dirty="0"/>
              <a:t>38 </a:t>
            </a:r>
            <a:r>
              <a:rPr lang="en-US" sz="2400" dirty="0"/>
              <a:t>The officers reported this message to the chief magistrates, and </a:t>
            </a:r>
            <a:r>
              <a:rPr lang="en-US" sz="2400" baseline="30000" dirty="0"/>
              <a:t>[</a:t>
            </a:r>
            <a:r>
              <a:rPr lang="en-US" sz="2400" baseline="30000" dirty="0">
                <a:hlinkClick r:id="rId2" tooltip="See footnote g"/>
              </a:rPr>
              <a:t>g</a:t>
            </a:r>
            <a:r>
              <a:rPr lang="en-US" sz="2400" baseline="30000" dirty="0"/>
              <a:t>]</a:t>
            </a:r>
            <a:r>
              <a:rPr lang="en-US" sz="2400" dirty="0"/>
              <a:t>when they heard that the prisoners were Romans, they were frightened; </a:t>
            </a:r>
            <a:r>
              <a:rPr lang="en-US" sz="2400" baseline="30000" dirty="0"/>
              <a:t>39 </a:t>
            </a:r>
            <a:r>
              <a:rPr lang="en-US" sz="2400" dirty="0"/>
              <a:t>so they came [to the prison] and appealed to them [with apologies], and when they brought them out, they kept begging them to leave the city.</a:t>
            </a:r>
          </a:p>
          <a:p>
            <a:endParaRPr lang="en-US" sz="2400" b="1" dirty="0"/>
          </a:p>
        </p:txBody>
      </p:sp>
    </p:spTree>
    <p:extLst>
      <p:ext uri="{BB962C8B-B14F-4D97-AF65-F5344CB8AC3E}">
        <p14:creationId xmlns:p14="http://schemas.microsoft.com/office/powerpoint/2010/main" val="339775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all mean?</a:t>
            </a:r>
            <a:endParaRPr lang="en-US" dirty="0"/>
          </a:p>
        </p:txBody>
      </p:sp>
      <p:sp>
        <p:nvSpPr>
          <p:cNvPr id="3" name="Content Placeholder 2"/>
          <p:cNvSpPr>
            <a:spLocks noGrp="1"/>
          </p:cNvSpPr>
          <p:nvPr>
            <p:ph idx="1"/>
          </p:nvPr>
        </p:nvSpPr>
        <p:spPr/>
        <p:txBody>
          <a:bodyPr/>
          <a:lstStyle/>
          <a:p>
            <a:r>
              <a:rPr lang="en-US" dirty="0" smtClean="0"/>
              <a:t>Praise has power!</a:t>
            </a:r>
            <a:endParaRPr lang="en-US" dirty="0" smtClean="0"/>
          </a:p>
          <a:p>
            <a:r>
              <a:rPr lang="en-US" dirty="0" smtClean="0"/>
              <a:t>Praise can change people’s hearts</a:t>
            </a:r>
            <a:endParaRPr lang="en-US" dirty="0" smtClean="0"/>
          </a:p>
          <a:p>
            <a:r>
              <a:rPr lang="en-US" dirty="0" smtClean="0"/>
              <a:t>Praise can lift heaviness off of you</a:t>
            </a:r>
            <a:endParaRPr lang="en-US" dirty="0" smtClean="0"/>
          </a:p>
          <a:p>
            <a:r>
              <a:rPr lang="en-US" dirty="0" smtClean="0"/>
              <a:t>Your friends can be blessed by your praise</a:t>
            </a:r>
            <a:endParaRPr lang="en-US" dirty="0" smtClean="0"/>
          </a:p>
          <a:p>
            <a:r>
              <a:rPr lang="en-US" dirty="0" smtClean="0"/>
              <a:t>Even if the situation is bleak, praise is what I do!</a:t>
            </a:r>
            <a:endParaRPr lang="en-US" dirty="0" smtClean="0"/>
          </a:p>
          <a:p>
            <a:endParaRPr lang="en-US" dirty="0"/>
          </a:p>
        </p:txBody>
      </p:sp>
    </p:spTree>
    <p:extLst>
      <p:ext uri="{BB962C8B-B14F-4D97-AF65-F5344CB8AC3E}">
        <p14:creationId xmlns:p14="http://schemas.microsoft.com/office/powerpoint/2010/main" val="95647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a:t>
            </a:r>
            <a:endParaRPr lang="en-US" dirty="0"/>
          </a:p>
        </p:txBody>
      </p:sp>
      <p:sp>
        <p:nvSpPr>
          <p:cNvPr id="3" name="Content Placeholder 2"/>
          <p:cNvSpPr>
            <a:spLocks noGrp="1"/>
          </p:cNvSpPr>
          <p:nvPr>
            <p:ph idx="1"/>
          </p:nvPr>
        </p:nvSpPr>
        <p:spPr/>
        <p:txBody>
          <a:bodyPr/>
          <a:lstStyle/>
          <a:p>
            <a:r>
              <a:rPr lang="en-US" b="1" dirty="0"/>
              <a:t>Father we come humbly and gratefully into Your presence.  We seek first your forgiveness for sins known and unknown.  We thank you for allowing us to be here in this present hour to seek a better understanding of you.  I ask specifically for You to guide my lips to say only what you would desire.  I pray that they are never impressed by me but only blessed by thee.  Give these your people an ear to hear, a mind to understand, and a heart to receive so that they may love you more dearly, see you more clearly, and follow you more nearly.  We ask this in the mighty name of Jesus, amen.</a:t>
            </a:r>
          </a:p>
          <a:p>
            <a:endParaRPr lang="en-US" dirty="0"/>
          </a:p>
        </p:txBody>
      </p:sp>
    </p:spTree>
    <p:extLst>
      <p:ext uri="{BB962C8B-B14F-4D97-AF65-F5344CB8AC3E}">
        <p14:creationId xmlns:p14="http://schemas.microsoft.com/office/powerpoint/2010/main" val="219793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 Comments, Concerns?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837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T.O.IY</a:t>
            </a:r>
            <a:r>
              <a:rPr lang="en-US" dirty="0" smtClean="0"/>
              <a:t>. </a:t>
            </a:r>
            <a:r>
              <a:rPr lang="en-US" dirty="0" smtClean="0"/>
              <a:t>(FB post Tae Tae)</a:t>
            </a:r>
            <a:endParaRPr lang="en-US" dirty="0" smtClean="0"/>
          </a:p>
          <a:p>
            <a:r>
              <a:rPr lang="en-US" dirty="0" smtClean="0"/>
              <a:t>Mental Exercise Activities</a:t>
            </a:r>
          </a:p>
          <a:p>
            <a:pPr marL="0" indent="0">
              <a:buNone/>
            </a:pPr>
            <a:endParaRPr lang="en-US" dirty="0"/>
          </a:p>
        </p:txBody>
      </p:sp>
    </p:spTree>
    <p:extLst>
      <p:ext uri="{BB962C8B-B14F-4D97-AF65-F5344CB8AC3E}">
        <p14:creationId xmlns:p14="http://schemas.microsoft.com/office/powerpoint/2010/main" val="3263728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pPr algn="ctr"/>
            <a:r>
              <a:rPr lang="en-US" sz="4400" b="1" dirty="0"/>
              <a:t>Is it legal for a man in California to marry his widow's sister? </a:t>
            </a:r>
            <a:r>
              <a:rPr lang="en-US" sz="4400" b="1" dirty="0" smtClean="0"/>
              <a:t>Why</a:t>
            </a:r>
            <a:r>
              <a:rPr lang="en-US" sz="4400" b="1" dirty="0" smtClean="0"/>
              <a:t>? </a:t>
            </a:r>
            <a:endParaRPr lang="en-US" sz="4400" b="1" dirty="0"/>
          </a:p>
        </p:txBody>
      </p:sp>
    </p:spTree>
    <p:extLst>
      <p:ext uri="{BB962C8B-B14F-4D97-AF65-F5344CB8AC3E}">
        <p14:creationId xmlns:p14="http://schemas.microsoft.com/office/powerpoint/2010/main" val="345380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a:t>
            </a:r>
            <a:endParaRPr lang="en-US" dirty="0"/>
          </a:p>
        </p:txBody>
      </p:sp>
      <p:sp>
        <p:nvSpPr>
          <p:cNvPr id="3" name="Content Placeholder 2"/>
          <p:cNvSpPr>
            <a:spLocks noGrp="1"/>
          </p:cNvSpPr>
          <p:nvPr>
            <p:ph idx="1"/>
          </p:nvPr>
        </p:nvSpPr>
        <p:spPr/>
        <p:txBody>
          <a:bodyPr>
            <a:normAutofit/>
          </a:bodyPr>
          <a:lstStyle/>
          <a:p>
            <a:pPr algn="ctr"/>
            <a:r>
              <a:rPr lang="en-US" sz="5400" b="1" dirty="0" smtClean="0"/>
              <a:t>NO, if he has a widow, then he is dead!</a:t>
            </a:r>
            <a:endParaRPr lang="en-US" sz="5400" b="1" dirty="0"/>
          </a:p>
        </p:txBody>
      </p:sp>
    </p:spTree>
    <p:extLst>
      <p:ext uri="{BB962C8B-B14F-4D97-AF65-F5344CB8AC3E}">
        <p14:creationId xmlns:p14="http://schemas.microsoft.com/office/powerpoint/2010/main" val="57683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pPr algn="ctr"/>
            <a:r>
              <a:rPr lang="en-US" sz="6000" b="1" dirty="0"/>
              <a:t>How far can a dog run into the woods?</a:t>
            </a:r>
            <a:endParaRPr lang="en-US" sz="6000" b="1" dirty="0"/>
          </a:p>
        </p:txBody>
      </p:sp>
    </p:spTree>
    <p:extLst>
      <p:ext uri="{BB962C8B-B14F-4D97-AF65-F5344CB8AC3E}">
        <p14:creationId xmlns:p14="http://schemas.microsoft.com/office/powerpoint/2010/main" val="75539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a:t>
            </a:r>
            <a:endParaRPr lang="en-US" dirty="0"/>
          </a:p>
        </p:txBody>
      </p:sp>
      <p:sp>
        <p:nvSpPr>
          <p:cNvPr id="3" name="Content Placeholder 2"/>
          <p:cNvSpPr>
            <a:spLocks noGrp="1"/>
          </p:cNvSpPr>
          <p:nvPr>
            <p:ph idx="1"/>
          </p:nvPr>
        </p:nvSpPr>
        <p:spPr/>
        <p:txBody>
          <a:bodyPr>
            <a:normAutofit/>
          </a:bodyPr>
          <a:lstStyle/>
          <a:p>
            <a:pPr algn="ctr"/>
            <a:r>
              <a:rPr lang="en-US" sz="4800" b="1" dirty="0" smtClean="0"/>
              <a:t>Halfway; after that he is running “out” of the woods.</a:t>
            </a:r>
            <a:endParaRPr lang="en-US" sz="4800" b="1" dirty="0"/>
          </a:p>
        </p:txBody>
      </p:sp>
    </p:spTree>
    <p:extLst>
      <p:ext uri="{BB962C8B-B14F-4D97-AF65-F5344CB8AC3E}">
        <p14:creationId xmlns:p14="http://schemas.microsoft.com/office/powerpoint/2010/main" val="30886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8479" y="1571223"/>
            <a:ext cx="6858000" cy="4572000"/>
          </a:xfrm>
        </p:spPr>
      </p:pic>
    </p:spTree>
    <p:extLst>
      <p:ext uri="{BB962C8B-B14F-4D97-AF65-F5344CB8AC3E}">
        <p14:creationId xmlns:p14="http://schemas.microsoft.com/office/powerpoint/2010/main" val="344096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a:t>
            </a:r>
            <a:endParaRPr lang="en-US" dirty="0"/>
          </a:p>
        </p:txBody>
      </p:sp>
      <p:sp>
        <p:nvSpPr>
          <p:cNvPr id="3" name="Content Placeholder 2"/>
          <p:cNvSpPr>
            <a:spLocks noGrp="1"/>
          </p:cNvSpPr>
          <p:nvPr>
            <p:ph idx="1"/>
          </p:nvPr>
        </p:nvSpPr>
        <p:spPr/>
        <p:txBody>
          <a:bodyPr>
            <a:normAutofit/>
          </a:bodyPr>
          <a:lstStyle/>
          <a:p>
            <a:r>
              <a:rPr lang="en-US" sz="6000" b="1" dirty="0" smtClean="0"/>
              <a:t>Travel overseas</a:t>
            </a:r>
            <a:endParaRPr lang="en-US" sz="6000" b="1" dirty="0"/>
          </a:p>
        </p:txBody>
      </p:sp>
    </p:spTree>
    <p:extLst>
      <p:ext uri="{BB962C8B-B14F-4D97-AF65-F5344CB8AC3E}">
        <p14:creationId xmlns:p14="http://schemas.microsoft.com/office/powerpoint/2010/main" val="498781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105</TotalTime>
  <Words>341</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Praise Looks Good on You</vt:lpstr>
      <vt:lpstr>Prayer</vt:lpstr>
      <vt:lpstr>INTRODUCTION </vt:lpstr>
      <vt:lpstr>Question 1:</vt:lpstr>
      <vt:lpstr>Answer 1:</vt:lpstr>
      <vt:lpstr>Question 2:</vt:lpstr>
      <vt:lpstr>Answer 2:</vt:lpstr>
      <vt:lpstr>Question 3:</vt:lpstr>
      <vt:lpstr>Answer 3:</vt:lpstr>
      <vt:lpstr>Last one:</vt:lpstr>
      <vt:lpstr>Answer:</vt:lpstr>
      <vt:lpstr>Something to think about: Back-to-school stuff</vt:lpstr>
      <vt:lpstr>Something to think about: Back-to-school stuff</vt:lpstr>
      <vt:lpstr>Something to think about: Back-to-school stuff</vt:lpstr>
      <vt:lpstr>JUST BE YOURSELF!  IT’S ALL ABOUT PERSPECTIVE…</vt:lpstr>
      <vt:lpstr>Acts 16:22-25</vt:lpstr>
      <vt:lpstr>ACTS 16:27-33</vt:lpstr>
      <vt:lpstr>ACTS 16:34-39</vt:lpstr>
      <vt:lpstr>What does this all mean?</vt:lpstr>
      <vt:lpstr>Questions, Comments,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LISTENING?</dc:title>
  <dc:creator>Marcellus</dc:creator>
  <cp:lastModifiedBy>Marcellus</cp:lastModifiedBy>
  <cp:revision>11</cp:revision>
  <dcterms:created xsi:type="dcterms:W3CDTF">2015-04-15T21:10:26Z</dcterms:created>
  <dcterms:modified xsi:type="dcterms:W3CDTF">2016-09-07T21:33:38Z</dcterms:modified>
</cp:coreProperties>
</file>