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embeddedFontLst>
    <p:embeddedFont>
      <p:font typeface="Arial Narrow" panose="020B0606020202030204" pitchFamily="3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spcBef>
                <a:spcPts val="0"/>
              </a:spcBef>
              <a:buSzPct val="116666"/>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wrap="square" lIns="91425" tIns="91425" rIns="91425" bIns="91425" anchor="t" anchorCtr="0"/>
          <a:lstStyle>
            <a:lvl1pPr marL="0" marR="0" lvl="0" indent="0" algn="r" rtl="0">
              <a:spcBef>
                <a:spcPts val="0"/>
              </a:spcBef>
              <a:buSzPct val="116666"/>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0" algn="l" rtl="0">
              <a:spcBef>
                <a:spcPts val="0"/>
              </a:spcBef>
              <a:buSzPct val="116666"/>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SzPct val="116666"/>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SzPct val="116666"/>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SzPct val="116666"/>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SzPct val="116666"/>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SzPct val="116666"/>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SzPct val="116666"/>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SzPct val="116666"/>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SzPct val="116666"/>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wrap="square" lIns="91425" tIns="91425" rIns="91425" bIns="91425" anchor="b" anchorCtr="0"/>
          <a:lstStyle>
            <a:lvl1pPr marL="0" marR="0" lvl="0" indent="0" algn="l" rtl="0">
              <a:spcBef>
                <a:spcPts val="0"/>
              </a:spcBef>
              <a:buSzPct val="116666"/>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156226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2080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3</a:t>
            </a:r>
          </a:p>
        </p:txBody>
      </p:sp>
      <p:sp>
        <p:nvSpPr>
          <p:cNvPr id="150" name="Shape 150"/>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6507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7462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3</a:t>
            </a:r>
          </a:p>
        </p:txBody>
      </p:sp>
      <p:sp>
        <p:nvSpPr>
          <p:cNvPr id="163" name="Shape 163"/>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3867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1888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0946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4440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48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1749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2686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08" name="Shape 20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8566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9369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3444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0889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1383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35" name="Shape 2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2460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2208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7469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4</a:t>
            </a:r>
          </a:p>
        </p:txBody>
      </p:sp>
      <p:sp>
        <p:nvSpPr>
          <p:cNvPr id="108" name="Shape 10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5526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2</a:t>
            </a:r>
          </a:p>
        </p:txBody>
      </p:sp>
      <p:sp>
        <p:nvSpPr>
          <p:cNvPr id="116" name="Shape 116"/>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5254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3</a:t>
            </a:r>
          </a:p>
        </p:txBody>
      </p:sp>
      <p:sp>
        <p:nvSpPr>
          <p:cNvPr id="123" name="Shape 123"/>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2306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1</a:t>
            </a:r>
          </a:p>
        </p:txBody>
      </p:sp>
      <p:sp>
        <p:nvSpPr>
          <p:cNvPr id="130" name="Shape 130"/>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179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2</a:t>
            </a:r>
          </a:p>
        </p:txBody>
      </p:sp>
      <p:sp>
        <p:nvSpPr>
          <p:cNvPr id="137" name="Shape 137"/>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00418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33187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16"/>
        <p:cNvGrpSpPr/>
        <p:nvPr/>
      </p:nvGrpSpPr>
      <p:grpSpPr>
        <a:xfrm>
          <a:off x="0" y="0"/>
          <a:ext cx="0" cy="0"/>
          <a:chOff x="0" y="0"/>
          <a:chExt cx="0" cy="0"/>
        </a:xfrm>
      </p:grpSpPr>
      <p:pic>
        <p:nvPicPr>
          <p:cNvPr id="17" name="Shape 17" descr="horizon.png"/>
          <p:cNvPicPr preferRelativeResize="0"/>
          <p:nvPr/>
        </p:nvPicPr>
        <p:blipFill rotWithShape="1">
          <a:blip r:embed="rId2">
            <a:alphaModFix/>
          </a:blip>
          <a:srcRect t="33333"/>
          <a:stretch/>
        </p:blipFill>
        <p:spPr>
          <a:xfrm>
            <a:off x="0" y="0"/>
            <a:ext cx="9144000" cy="4543425"/>
          </a:xfrm>
          <a:prstGeom prst="rect">
            <a:avLst/>
          </a:prstGeom>
          <a:noFill/>
          <a:ln>
            <a:noFill/>
          </a:ln>
        </p:spPr>
      </p:pic>
      <p:sp>
        <p:nvSpPr>
          <p:cNvPr id="18" name="Shape 18"/>
          <p:cNvSpPr txBox="1">
            <a:spLocks noGrp="1"/>
          </p:cNvSpPr>
          <p:nvPr>
            <p:ph type="dt" idx="10"/>
          </p:nvPr>
        </p:nvSpPr>
        <p:spPr>
          <a:xfrm>
            <a:off x="5715000" y="6356350"/>
            <a:ext cx="1524000" cy="365125"/>
          </a:xfrm>
          <a:prstGeom prst="rect">
            <a:avLst/>
          </a:prstGeom>
          <a:noFill/>
          <a:ln>
            <a:noFill/>
          </a:ln>
        </p:spPr>
        <p:txBody>
          <a:bodyPr wrap="square" lIns="91425" tIns="91425" rIns="91425" bIns="91425" anchor="ctr" anchorCtr="0"/>
          <a:lstStyle>
            <a:lvl1pPr marL="0" marR="0" lvl="0" indent="0" algn="r" rtl="0">
              <a:spcBef>
                <a:spcPts val="0"/>
              </a:spcBef>
              <a:buSzPct val="140000"/>
              <a:buNone/>
              <a:defRPr sz="1000" b="0" i="0" u="none" strike="noStrike" cap="non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19" name="Shape 19"/>
          <p:cNvSpPr txBox="1">
            <a:spLocks noGrp="1"/>
          </p:cNvSpPr>
          <p:nvPr>
            <p:ph type="ftr" idx="11"/>
          </p:nvPr>
        </p:nvSpPr>
        <p:spPr>
          <a:xfrm>
            <a:off x="609600" y="6356350"/>
            <a:ext cx="2895600" cy="365125"/>
          </a:xfrm>
          <a:prstGeom prst="rect">
            <a:avLst/>
          </a:prstGeom>
          <a:noFill/>
          <a:ln>
            <a:noFill/>
          </a:ln>
        </p:spPr>
        <p:txBody>
          <a:bodyPr wrap="square" lIns="91425" tIns="91425" rIns="91425" bIns="91425" anchor="ctr" anchorCtr="0"/>
          <a:lstStyle>
            <a:lvl1pPr marL="0" marR="0" lvl="0" indent="0" algn="l" rtl="0">
              <a:spcBef>
                <a:spcPts val="0"/>
              </a:spcBef>
              <a:buSzPct val="140000"/>
              <a:buNone/>
              <a:defRPr sz="1000" b="0" i="0" u="none" strike="noStrike" cap="non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20" name="Shape 20"/>
          <p:cNvSpPr txBox="1">
            <a:spLocks noGrp="1"/>
          </p:cNvSpPr>
          <p:nvPr>
            <p:ph type="sldNum" idx="12"/>
          </p:nvPr>
        </p:nvSpPr>
        <p:spPr>
          <a:xfrm>
            <a:off x="7543800" y="6356350"/>
            <a:ext cx="990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b="0" i="0" u="none" strike="noStrike" cap="none">
                <a:solidFill>
                  <a:schemeClr val="lt1"/>
                </a:solidFill>
                <a:latin typeface="Arial Narrow"/>
                <a:ea typeface="Arial Narrow"/>
                <a:cs typeface="Arial Narrow"/>
                <a:sym typeface="Arial Narrow"/>
              </a:rPr>
              <a:t>‹#›</a:t>
            </a:fld>
            <a:endParaRPr lang="en-US" sz="1100" b="0" i="0" u="none" strike="noStrike" cap="none">
              <a:solidFill>
                <a:schemeClr val="lt1"/>
              </a:solidFill>
              <a:latin typeface="Arial Narrow"/>
              <a:ea typeface="Arial Narrow"/>
              <a:cs typeface="Arial Narrow"/>
              <a:sym typeface="Arial Narrow"/>
            </a:endParaRPr>
          </a:p>
        </p:txBody>
      </p:sp>
      <p:sp>
        <p:nvSpPr>
          <p:cNvPr id="21" name="Shape 21"/>
          <p:cNvSpPr txBox="1">
            <a:spLocks noGrp="1"/>
          </p:cNvSpPr>
          <p:nvPr>
            <p:ph type="subTitle" idx="1"/>
          </p:nvPr>
        </p:nvSpPr>
        <p:spPr>
          <a:xfrm>
            <a:off x="1219200" y="3886200"/>
            <a:ext cx="6400800" cy="1752600"/>
          </a:xfrm>
          <a:prstGeom prst="rect">
            <a:avLst/>
          </a:prstGeom>
          <a:noFill/>
          <a:ln>
            <a:noFill/>
          </a:ln>
        </p:spPr>
        <p:txBody>
          <a:bodyPr wrap="square" lIns="91425" tIns="91425" rIns="91425" bIns="91425" anchor="t" anchorCtr="0"/>
          <a:lstStyle>
            <a:lvl1pPr marL="0" marR="0" lvl="0" indent="0" algn="ctr" rtl="0">
              <a:lnSpc>
                <a:spcPct val="100000"/>
              </a:lnSpc>
              <a:spcBef>
                <a:spcPts val="340"/>
              </a:spcBef>
              <a:spcAft>
                <a:spcPts val="600"/>
              </a:spcAft>
              <a:buClr>
                <a:schemeClr val="lt2"/>
              </a:buClr>
              <a:buSzPct val="100000"/>
              <a:buFont typeface="Arial"/>
              <a:buNone/>
              <a:defRPr sz="1700" b="0" i="0" u="none" strike="noStrike" cap="none">
                <a:solidFill>
                  <a:schemeClr val="lt2"/>
                </a:solidFill>
                <a:latin typeface="Arial Narrow"/>
                <a:ea typeface="Arial Narrow"/>
                <a:cs typeface="Arial Narrow"/>
                <a:sym typeface="Arial Narrow"/>
              </a:defRPr>
            </a:lvl1pPr>
            <a:lvl2pPr marL="457200" marR="0" lvl="1" indent="0" algn="ctr" rtl="0">
              <a:lnSpc>
                <a:spcPct val="100000"/>
              </a:lnSpc>
              <a:spcBef>
                <a:spcPts val="340"/>
              </a:spcBef>
              <a:spcAft>
                <a:spcPts val="600"/>
              </a:spcAft>
              <a:buClr>
                <a:schemeClr val="lt2"/>
              </a:buClr>
              <a:buSzPct val="100000"/>
              <a:buFont typeface="Arial"/>
              <a:buNone/>
              <a:defRPr sz="1700" b="0" i="0" u="none" strike="noStrike" cap="none">
                <a:solidFill>
                  <a:schemeClr val="lt1"/>
                </a:solidFill>
                <a:latin typeface="Arial Narrow"/>
                <a:ea typeface="Arial Narrow"/>
                <a:cs typeface="Arial Narrow"/>
                <a:sym typeface="Arial Narrow"/>
              </a:defRPr>
            </a:lvl2pPr>
            <a:lvl3pPr marL="914400" marR="0" lvl="2" indent="0" algn="ctr" rtl="0">
              <a:lnSpc>
                <a:spcPct val="100000"/>
              </a:lnSpc>
              <a:spcBef>
                <a:spcPts val="340"/>
              </a:spcBef>
              <a:spcAft>
                <a:spcPts val="600"/>
              </a:spcAft>
              <a:buClr>
                <a:schemeClr val="lt2"/>
              </a:buClr>
              <a:buSzPct val="100000"/>
              <a:buFont typeface="Arial"/>
              <a:buNone/>
              <a:defRPr sz="1700" b="0" i="0" u="none" strike="noStrike" cap="none">
                <a:solidFill>
                  <a:schemeClr val="lt1"/>
                </a:solidFill>
                <a:latin typeface="Arial Narrow"/>
                <a:ea typeface="Arial Narrow"/>
                <a:cs typeface="Arial Narrow"/>
                <a:sym typeface="Arial Narrow"/>
              </a:defRPr>
            </a:lvl3pPr>
            <a:lvl4pPr marL="1371600" marR="0" lvl="3" indent="0" algn="ctr" rtl="0">
              <a:lnSpc>
                <a:spcPct val="100000"/>
              </a:lnSpc>
              <a:spcBef>
                <a:spcPts val="340"/>
              </a:spcBef>
              <a:spcAft>
                <a:spcPts val="600"/>
              </a:spcAft>
              <a:buClr>
                <a:schemeClr val="lt2"/>
              </a:buClr>
              <a:buSzPct val="100000"/>
              <a:buFont typeface="Arial"/>
              <a:buNone/>
              <a:defRPr sz="1700" b="0" i="0" u="none" strike="noStrike" cap="none">
                <a:solidFill>
                  <a:schemeClr val="lt1"/>
                </a:solidFill>
                <a:latin typeface="Arial Narrow"/>
                <a:ea typeface="Arial Narrow"/>
                <a:cs typeface="Arial Narrow"/>
                <a:sym typeface="Arial Narrow"/>
              </a:defRPr>
            </a:lvl4pPr>
            <a:lvl5pPr marL="1828800" marR="0" lvl="4" indent="0" algn="ctr" rtl="0">
              <a:lnSpc>
                <a:spcPct val="100000"/>
              </a:lnSpc>
              <a:spcBef>
                <a:spcPts val="340"/>
              </a:spcBef>
              <a:spcAft>
                <a:spcPts val="600"/>
              </a:spcAft>
              <a:buClr>
                <a:schemeClr val="lt2"/>
              </a:buClr>
              <a:buSzPct val="100000"/>
              <a:buFont typeface="Arial"/>
              <a:buNone/>
              <a:defRPr sz="1700" b="0" i="0" u="none" strike="noStrike" cap="none">
                <a:solidFill>
                  <a:schemeClr val="lt1"/>
                </a:solidFill>
                <a:latin typeface="Arial Narrow"/>
                <a:ea typeface="Arial Narrow"/>
                <a:cs typeface="Arial Narrow"/>
                <a:sym typeface="Arial Narrow"/>
              </a:defRPr>
            </a:lvl5pPr>
            <a:lvl6pPr marL="2286000" marR="0" lvl="5" indent="0" algn="ctr" rtl="0">
              <a:lnSpc>
                <a:spcPct val="100000"/>
              </a:lnSpc>
              <a:spcBef>
                <a:spcPts val="340"/>
              </a:spcBef>
              <a:spcAft>
                <a:spcPts val="600"/>
              </a:spcAft>
              <a:buClr>
                <a:schemeClr val="lt2"/>
              </a:buClr>
              <a:buSzPct val="100000"/>
              <a:buFont typeface="Arial"/>
              <a:buNone/>
              <a:defRPr sz="1700" b="0" i="0" u="none" strike="noStrike" cap="none">
                <a:solidFill>
                  <a:schemeClr val="lt1"/>
                </a:solidFill>
                <a:latin typeface="Arial Narrow"/>
                <a:ea typeface="Arial Narrow"/>
                <a:cs typeface="Arial Narrow"/>
                <a:sym typeface="Arial Narrow"/>
              </a:defRPr>
            </a:lvl6pPr>
            <a:lvl7pPr marL="2743200" marR="0" lvl="6" indent="0" algn="ctr" rtl="0">
              <a:lnSpc>
                <a:spcPct val="100000"/>
              </a:lnSpc>
              <a:spcBef>
                <a:spcPts val="340"/>
              </a:spcBef>
              <a:spcAft>
                <a:spcPts val="600"/>
              </a:spcAft>
              <a:buClr>
                <a:schemeClr val="lt2"/>
              </a:buClr>
              <a:buSzPct val="100000"/>
              <a:buFont typeface="Arial"/>
              <a:buNone/>
              <a:defRPr sz="1700" b="0" i="0" u="none" strike="noStrike" cap="none">
                <a:solidFill>
                  <a:schemeClr val="lt1"/>
                </a:solidFill>
                <a:latin typeface="Arial Narrow"/>
                <a:ea typeface="Arial Narrow"/>
                <a:cs typeface="Arial Narrow"/>
                <a:sym typeface="Arial Narrow"/>
              </a:defRPr>
            </a:lvl7pPr>
            <a:lvl8pPr marL="3200400" marR="0" lvl="7" indent="0" algn="ctr" rtl="0">
              <a:lnSpc>
                <a:spcPct val="100000"/>
              </a:lnSpc>
              <a:spcBef>
                <a:spcPts val="340"/>
              </a:spcBef>
              <a:spcAft>
                <a:spcPts val="600"/>
              </a:spcAft>
              <a:buClr>
                <a:schemeClr val="lt2"/>
              </a:buClr>
              <a:buSzPct val="100000"/>
              <a:buFont typeface="Arial"/>
              <a:buNone/>
              <a:defRPr sz="1700" b="0" i="0" u="none" strike="noStrike" cap="none">
                <a:solidFill>
                  <a:schemeClr val="lt1"/>
                </a:solidFill>
                <a:latin typeface="Arial Narrow"/>
                <a:ea typeface="Arial Narrow"/>
                <a:cs typeface="Arial Narrow"/>
                <a:sym typeface="Arial Narrow"/>
              </a:defRPr>
            </a:lvl8pPr>
            <a:lvl9pPr marL="3657600" marR="0" lvl="8" indent="0" algn="ctr" rtl="0">
              <a:lnSpc>
                <a:spcPct val="100000"/>
              </a:lnSpc>
              <a:spcBef>
                <a:spcPts val="340"/>
              </a:spcBef>
              <a:spcAft>
                <a:spcPts val="600"/>
              </a:spcAft>
              <a:buClr>
                <a:schemeClr val="lt2"/>
              </a:buClr>
              <a:buSzPct val="100000"/>
              <a:buFont typeface="Arial"/>
              <a:buNone/>
              <a:defRPr sz="1700" b="0" i="0" u="none" strike="noStrike" cap="none">
                <a:solidFill>
                  <a:schemeClr val="lt1"/>
                </a:solidFill>
                <a:latin typeface="Arial Narrow"/>
                <a:ea typeface="Arial Narrow"/>
                <a:cs typeface="Arial Narrow"/>
                <a:sym typeface="Arial Narrow"/>
              </a:defRPr>
            </a:lvl9pPr>
          </a:lstStyle>
          <a:p>
            <a:endParaRPr/>
          </a:p>
        </p:txBody>
      </p:sp>
      <p:sp>
        <p:nvSpPr>
          <p:cNvPr id="22" name="Shape 22"/>
          <p:cNvSpPr txBox="1">
            <a:spLocks noGrp="1"/>
          </p:cNvSpPr>
          <p:nvPr>
            <p:ph type="ctrTitle"/>
          </p:nvPr>
        </p:nvSpPr>
        <p:spPr>
          <a:xfrm>
            <a:off x="685800" y="2007888"/>
            <a:ext cx="7772400" cy="1470025"/>
          </a:xfrm>
          <a:prstGeom prst="rect">
            <a:avLst/>
          </a:prstGeom>
          <a:noFill/>
          <a:ln>
            <a:noFill/>
          </a:ln>
        </p:spPr>
        <p:txBody>
          <a:bodyPr wrap="square" lIns="91425" tIns="91425" rIns="91425" bIns="91425" anchor="b" anchorCtr="0"/>
          <a:lstStyle>
            <a:lvl1pPr marL="0" marR="0" lvl="0" indent="0" algn="ctr" rtl="0">
              <a:spcBef>
                <a:spcPts val="0"/>
              </a:spcBef>
              <a:buClr>
                <a:schemeClr val="lt1"/>
              </a:buClr>
              <a:buSzPct val="100000"/>
              <a:buFont typeface="Arial Narrow"/>
              <a:buNone/>
              <a:defRPr sz="3200" b="0" i="0" u="none" strike="noStrike" cap="none">
                <a:solidFill>
                  <a:schemeClr val="lt1"/>
                </a:solidFill>
                <a:latin typeface="Arial Narrow"/>
                <a:ea typeface="Arial Narrow"/>
                <a:cs typeface="Arial Narrow"/>
                <a:sym typeface="Arial Narrow"/>
              </a:defRPr>
            </a:lvl1pPr>
            <a:lvl2pPr marL="0" marR="0" lvl="1" indent="0" algn="l" rtl="0">
              <a:spcBef>
                <a:spcPts val="0"/>
              </a:spcBef>
              <a:buSzPct val="77777"/>
              <a:buNone/>
              <a:defRPr sz="1800" b="0" i="0" u="none" strike="noStrike" cap="none">
                <a:solidFill>
                  <a:schemeClr val="lt2"/>
                </a:solidFill>
              </a:defRPr>
            </a:lvl2pPr>
            <a:lvl3pPr marL="0" marR="0" lvl="2" indent="0" algn="l" rtl="0">
              <a:spcBef>
                <a:spcPts val="0"/>
              </a:spcBef>
              <a:buSzPct val="77777"/>
              <a:buNone/>
              <a:defRPr sz="1800" b="0" i="0" u="none" strike="noStrike" cap="none">
                <a:solidFill>
                  <a:schemeClr val="lt2"/>
                </a:solidFill>
              </a:defRPr>
            </a:lvl3pPr>
            <a:lvl4pPr marL="0" marR="0" lvl="3" indent="0" algn="l" rtl="0">
              <a:spcBef>
                <a:spcPts val="0"/>
              </a:spcBef>
              <a:buSzPct val="77777"/>
              <a:buNone/>
              <a:defRPr sz="1800" b="0" i="0" u="none" strike="noStrike" cap="none">
                <a:solidFill>
                  <a:schemeClr val="lt2"/>
                </a:solidFill>
              </a:defRPr>
            </a:lvl4pPr>
            <a:lvl5pPr marL="0" marR="0" lvl="4" indent="0" algn="l" rtl="0">
              <a:spcBef>
                <a:spcPts val="0"/>
              </a:spcBef>
              <a:buSzPct val="77777"/>
              <a:buNone/>
              <a:defRPr sz="1800" b="0" i="0" u="none" strike="noStrike" cap="none">
                <a:solidFill>
                  <a:schemeClr val="lt2"/>
                </a:solidFill>
              </a:defRPr>
            </a:lvl5pPr>
            <a:lvl6pPr marL="0" marR="0" lvl="5" indent="0" algn="l" rtl="0">
              <a:spcBef>
                <a:spcPts val="0"/>
              </a:spcBef>
              <a:buSzPct val="77777"/>
              <a:buNone/>
              <a:defRPr sz="1800" b="0" i="0" u="none" strike="noStrike" cap="none">
                <a:solidFill>
                  <a:schemeClr val="lt2"/>
                </a:solidFill>
              </a:defRPr>
            </a:lvl6pPr>
            <a:lvl7pPr marL="0" marR="0" lvl="6" indent="0" algn="l" rtl="0">
              <a:spcBef>
                <a:spcPts val="0"/>
              </a:spcBef>
              <a:buSzPct val="77777"/>
              <a:buNone/>
              <a:defRPr sz="1800" b="0" i="0" u="none" strike="noStrike" cap="none">
                <a:solidFill>
                  <a:schemeClr val="lt2"/>
                </a:solidFill>
              </a:defRPr>
            </a:lvl7pPr>
            <a:lvl8pPr marL="0" marR="0" lvl="7" indent="0" algn="l" rtl="0">
              <a:spcBef>
                <a:spcPts val="0"/>
              </a:spcBef>
              <a:buSzPct val="77777"/>
              <a:buNone/>
              <a:defRPr sz="1800" b="0" i="0" u="none" strike="noStrike" cap="none">
                <a:solidFill>
                  <a:schemeClr val="lt2"/>
                </a:solidFill>
              </a:defRPr>
            </a:lvl8pPr>
            <a:lvl9pPr marL="0" marR="0" lvl="8" indent="0" algn="l" rtl="0">
              <a:spcBef>
                <a:spcPts val="0"/>
              </a:spcBef>
              <a:buSzPct val="77777"/>
              <a:buNone/>
              <a:defRPr sz="1800" b="0" i="0" u="none" strike="noStrike" cap="none">
                <a:solidFill>
                  <a:schemeClr val="lt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609600" y="274638"/>
            <a:ext cx="7924800" cy="1143000"/>
          </a:xfrm>
          <a:prstGeom prst="rect">
            <a:avLst/>
          </a:prstGeom>
          <a:noFill/>
          <a:ln>
            <a:noFill/>
          </a:ln>
        </p:spPr>
        <p:txBody>
          <a:bodyPr wrap="square" lIns="91425" tIns="91425" rIns="91425" bIns="91425" anchor="b" anchorCtr="0"/>
          <a:lstStyle>
            <a:lvl1pPr marL="0" marR="0" lvl="0" indent="0" algn="l" rtl="0">
              <a:spcBef>
                <a:spcPts val="0"/>
              </a:spcBef>
              <a:buClr>
                <a:schemeClr val="lt1"/>
              </a:buClr>
              <a:buSzPct val="100000"/>
              <a:buFont typeface="Arial Narrow"/>
              <a:buNone/>
              <a:defRPr sz="3000" b="0" i="0" u="none" strike="noStrike" cap="none">
                <a:solidFill>
                  <a:schemeClr val="lt1"/>
                </a:solidFill>
                <a:latin typeface="Arial Narrow"/>
                <a:ea typeface="Arial Narrow"/>
                <a:cs typeface="Arial Narrow"/>
                <a:sym typeface="Arial Narrow"/>
              </a:defRPr>
            </a:lvl1pPr>
            <a:lvl2pPr marL="0" marR="0" lvl="1" indent="0" algn="l" rtl="0">
              <a:spcBef>
                <a:spcPts val="0"/>
              </a:spcBef>
              <a:buSzPct val="77777"/>
              <a:buNone/>
              <a:defRPr sz="1800" b="0" i="0" u="none" strike="noStrike" cap="none">
                <a:solidFill>
                  <a:schemeClr val="lt2"/>
                </a:solidFill>
              </a:defRPr>
            </a:lvl2pPr>
            <a:lvl3pPr marL="0" marR="0" lvl="2" indent="0" algn="l" rtl="0">
              <a:spcBef>
                <a:spcPts val="0"/>
              </a:spcBef>
              <a:buSzPct val="77777"/>
              <a:buNone/>
              <a:defRPr sz="1800" b="0" i="0" u="none" strike="noStrike" cap="none">
                <a:solidFill>
                  <a:schemeClr val="lt2"/>
                </a:solidFill>
              </a:defRPr>
            </a:lvl3pPr>
            <a:lvl4pPr marL="0" marR="0" lvl="3" indent="0" algn="l" rtl="0">
              <a:spcBef>
                <a:spcPts val="0"/>
              </a:spcBef>
              <a:buSzPct val="77777"/>
              <a:buNone/>
              <a:defRPr sz="1800" b="0" i="0" u="none" strike="noStrike" cap="none">
                <a:solidFill>
                  <a:schemeClr val="lt2"/>
                </a:solidFill>
              </a:defRPr>
            </a:lvl4pPr>
            <a:lvl5pPr marL="0" marR="0" lvl="4" indent="0" algn="l" rtl="0">
              <a:spcBef>
                <a:spcPts val="0"/>
              </a:spcBef>
              <a:buSzPct val="77777"/>
              <a:buNone/>
              <a:defRPr sz="1800" b="0" i="0" u="none" strike="noStrike" cap="none">
                <a:solidFill>
                  <a:schemeClr val="lt2"/>
                </a:solidFill>
              </a:defRPr>
            </a:lvl5pPr>
            <a:lvl6pPr marL="0" marR="0" lvl="5" indent="0" algn="l" rtl="0">
              <a:spcBef>
                <a:spcPts val="0"/>
              </a:spcBef>
              <a:buSzPct val="77777"/>
              <a:buNone/>
              <a:defRPr sz="1800" b="0" i="0" u="none" strike="noStrike" cap="none">
                <a:solidFill>
                  <a:schemeClr val="lt2"/>
                </a:solidFill>
              </a:defRPr>
            </a:lvl6pPr>
            <a:lvl7pPr marL="0" marR="0" lvl="6" indent="0" algn="l" rtl="0">
              <a:spcBef>
                <a:spcPts val="0"/>
              </a:spcBef>
              <a:buSzPct val="77777"/>
              <a:buNone/>
              <a:defRPr sz="1800" b="0" i="0" u="none" strike="noStrike" cap="none">
                <a:solidFill>
                  <a:schemeClr val="lt2"/>
                </a:solidFill>
              </a:defRPr>
            </a:lvl7pPr>
            <a:lvl8pPr marL="0" marR="0" lvl="7" indent="0" algn="l" rtl="0">
              <a:spcBef>
                <a:spcPts val="0"/>
              </a:spcBef>
              <a:buSzPct val="77777"/>
              <a:buNone/>
              <a:defRPr sz="1800" b="0" i="0" u="none" strike="noStrike" cap="none">
                <a:solidFill>
                  <a:schemeClr val="lt2"/>
                </a:solidFill>
              </a:defRPr>
            </a:lvl8pPr>
            <a:lvl9pPr marL="0" marR="0" lvl="8" indent="0" algn="l" rtl="0">
              <a:spcBef>
                <a:spcPts val="0"/>
              </a:spcBef>
              <a:buSzPct val="77777"/>
              <a:buNone/>
              <a:defRPr sz="1800" b="0" i="0" u="none" strike="noStrike" cap="none">
                <a:solidFill>
                  <a:schemeClr val="lt2"/>
                </a:solidFill>
              </a:defRPr>
            </a:lvl9pPr>
          </a:lstStyle>
          <a:p>
            <a:endParaRPr/>
          </a:p>
        </p:txBody>
      </p:sp>
      <p:sp>
        <p:nvSpPr>
          <p:cNvPr id="77" name="Shape 77"/>
          <p:cNvSpPr txBox="1">
            <a:spLocks noGrp="1"/>
          </p:cNvSpPr>
          <p:nvPr>
            <p:ph type="body" idx="1"/>
          </p:nvPr>
        </p:nvSpPr>
        <p:spPr>
          <a:xfrm rot="5400000">
            <a:off x="2309019" y="-99218"/>
            <a:ext cx="4525963" cy="7924800"/>
          </a:xfrm>
          <a:prstGeom prst="rect">
            <a:avLst/>
          </a:prstGeom>
          <a:noFill/>
          <a:ln>
            <a:noFill/>
          </a:ln>
        </p:spPr>
        <p:txBody>
          <a:bodyPr wrap="square" lIns="91425" tIns="91425" rIns="91425" bIns="91425" anchor="t" anchorCtr="0"/>
          <a:lstStyle>
            <a:lvl1pPr marL="342900" marR="0" lvl="0" indent="-2349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1pPr>
            <a:lvl2pPr marL="742950" marR="0" lvl="1" indent="-17780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2pPr>
            <a:lvl3pPr marL="1143000" marR="0" lvl="2"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3pPr>
            <a:lvl4pPr marL="1600200" marR="0" lvl="3"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4pPr>
            <a:lvl5pPr marL="2057400" marR="0" lvl="4"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5pPr>
            <a:lvl6pPr marL="2514600" marR="0" lvl="5"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6pPr>
            <a:lvl7pPr marL="2971800" marR="0" lvl="6"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7pPr>
            <a:lvl8pPr marL="3429000" marR="0" lvl="7"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8pPr>
            <a:lvl9pPr marL="3886200" marR="0" lvl="8"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9pPr>
          </a:lstStyle>
          <a:p>
            <a:endParaRPr/>
          </a:p>
        </p:txBody>
      </p:sp>
      <p:sp>
        <p:nvSpPr>
          <p:cNvPr id="78" name="Shape 78"/>
          <p:cNvSpPr txBox="1">
            <a:spLocks noGrp="1"/>
          </p:cNvSpPr>
          <p:nvPr>
            <p:ph type="dt" idx="10"/>
          </p:nvPr>
        </p:nvSpPr>
        <p:spPr>
          <a:xfrm>
            <a:off x="5715000" y="6356350"/>
            <a:ext cx="1524000" cy="365125"/>
          </a:xfrm>
          <a:prstGeom prst="rect">
            <a:avLst/>
          </a:prstGeom>
          <a:noFill/>
          <a:ln>
            <a:noFill/>
          </a:ln>
        </p:spPr>
        <p:txBody>
          <a:bodyPr wrap="square" lIns="91425" tIns="91425" rIns="91425" bIns="91425" anchor="ctr" anchorCtr="0"/>
          <a:lstStyle>
            <a:lvl1pPr marL="0" marR="0" lvl="0" indent="0" algn="r" rtl="0">
              <a:spcBef>
                <a:spcPts val="0"/>
              </a:spcBef>
              <a:buSzPct val="140000"/>
              <a:buNone/>
              <a:defRPr sz="1000" strike="noStrik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79" name="Shape 79"/>
          <p:cNvSpPr txBox="1">
            <a:spLocks noGrp="1"/>
          </p:cNvSpPr>
          <p:nvPr>
            <p:ph type="ftr" idx="11"/>
          </p:nvPr>
        </p:nvSpPr>
        <p:spPr>
          <a:xfrm>
            <a:off x="609600" y="6356350"/>
            <a:ext cx="2895600" cy="365125"/>
          </a:xfrm>
          <a:prstGeom prst="rect">
            <a:avLst/>
          </a:prstGeom>
          <a:noFill/>
          <a:ln>
            <a:noFill/>
          </a:ln>
        </p:spPr>
        <p:txBody>
          <a:bodyPr wrap="square" lIns="91425" tIns="91425" rIns="91425" bIns="91425" anchor="ctr" anchorCtr="0"/>
          <a:lstStyle>
            <a:lvl1pPr marL="0" marR="0" lvl="0" indent="0" algn="l" rtl="0">
              <a:spcBef>
                <a:spcPts val="0"/>
              </a:spcBef>
              <a:buSzPct val="140000"/>
              <a:buNone/>
              <a:defRPr sz="1000" cap="non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80" name="Shape 80"/>
          <p:cNvSpPr txBox="1">
            <a:spLocks noGrp="1"/>
          </p:cNvSpPr>
          <p:nvPr>
            <p:ph type="sldNum" idx="12"/>
          </p:nvPr>
        </p:nvSpPr>
        <p:spPr>
          <a:xfrm>
            <a:off x="7543800" y="6356350"/>
            <a:ext cx="990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a:solidFill>
                  <a:schemeClr val="lt1"/>
                </a:solidFill>
                <a:latin typeface="Arial Narrow"/>
                <a:ea typeface="Arial Narrow"/>
                <a:cs typeface="Arial Narrow"/>
                <a:sym typeface="Arial Narrow"/>
              </a:rPr>
              <a:t>‹#›</a:t>
            </a:fld>
            <a:endParaRPr lang="en-US" sz="1100">
              <a:solidFill>
                <a:schemeClr val="lt1"/>
              </a:solidFill>
              <a:latin typeface="Arial Narrow"/>
              <a:ea typeface="Arial Narrow"/>
              <a:cs typeface="Arial Narrow"/>
              <a:sym typeface="Arial Narrow"/>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rot="5400000">
            <a:off x="4732337" y="2171700"/>
            <a:ext cx="5851525" cy="2057400"/>
          </a:xfrm>
          <a:prstGeom prst="rect">
            <a:avLst/>
          </a:prstGeom>
          <a:noFill/>
          <a:ln>
            <a:noFill/>
          </a:ln>
        </p:spPr>
        <p:txBody>
          <a:bodyPr wrap="square" lIns="91425" tIns="91425" rIns="91425" bIns="91425" anchor="b" anchorCtr="0"/>
          <a:lstStyle>
            <a:lvl1pPr marL="0" marR="0" lvl="0" indent="0" algn="l" rtl="0">
              <a:spcBef>
                <a:spcPts val="0"/>
              </a:spcBef>
              <a:buClr>
                <a:schemeClr val="lt1"/>
              </a:buClr>
              <a:buSzPct val="100000"/>
              <a:buFont typeface="Arial Narrow"/>
              <a:buNone/>
              <a:defRPr sz="3000" b="0" i="0" u="none" strike="noStrike" cap="none">
                <a:solidFill>
                  <a:schemeClr val="lt1"/>
                </a:solidFill>
                <a:latin typeface="Arial Narrow"/>
                <a:ea typeface="Arial Narrow"/>
                <a:cs typeface="Arial Narrow"/>
                <a:sym typeface="Arial Narrow"/>
              </a:defRPr>
            </a:lvl1pPr>
            <a:lvl2pPr marL="0" marR="0" lvl="1" indent="0" algn="l" rtl="0">
              <a:spcBef>
                <a:spcPts val="0"/>
              </a:spcBef>
              <a:buSzPct val="77777"/>
              <a:buNone/>
              <a:defRPr sz="1800" b="0" i="0" u="none" strike="noStrike" cap="none">
                <a:solidFill>
                  <a:schemeClr val="lt2"/>
                </a:solidFill>
              </a:defRPr>
            </a:lvl2pPr>
            <a:lvl3pPr marL="0" marR="0" lvl="2" indent="0" algn="l" rtl="0">
              <a:spcBef>
                <a:spcPts val="0"/>
              </a:spcBef>
              <a:buSzPct val="77777"/>
              <a:buNone/>
              <a:defRPr sz="1800" b="0" i="0" u="none" strike="noStrike" cap="none">
                <a:solidFill>
                  <a:schemeClr val="lt2"/>
                </a:solidFill>
              </a:defRPr>
            </a:lvl3pPr>
            <a:lvl4pPr marL="0" marR="0" lvl="3" indent="0" algn="l" rtl="0">
              <a:spcBef>
                <a:spcPts val="0"/>
              </a:spcBef>
              <a:buSzPct val="77777"/>
              <a:buNone/>
              <a:defRPr sz="1800" b="0" i="0" u="none" strike="noStrike" cap="none">
                <a:solidFill>
                  <a:schemeClr val="lt2"/>
                </a:solidFill>
              </a:defRPr>
            </a:lvl4pPr>
            <a:lvl5pPr marL="0" marR="0" lvl="4" indent="0" algn="l" rtl="0">
              <a:spcBef>
                <a:spcPts val="0"/>
              </a:spcBef>
              <a:buSzPct val="77777"/>
              <a:buNone/>
              <a:defRPr sz="1800" b="0" i="0" u="none" strike="noStrike" cap="none">
                <a:solidFill>
                  <a:schemeClr val="lt2"/>
                </a:solidFill>
              </a:defRPr>
            </a:lvl5pPr>
            <a:lvl6pPr marL="0" marR="0" lvl="5" indent="0" algn="l" rtl="0">
              <a:spcBef>
                <a:spcPts val="0"/>
              </a:spcBef>
              <a:buSzPct val="77777"/>
              <a:buNone/>
              <a:defRPr sz="1800" b="0" i="0" u="none" strike="noStrike" cap="none">
                <a:solidFill>
                  <a:schemeClr val="lt2"/>
                </a:solidFill>
              </a:defRPr>
            </a:lvl6pPr>
            <a:lvl7pPr marL="0" marR="0" lvl="6" indent="0" algn="l" rtl="0">
              <a:spcBef>
                <a:spcPts val="0"/>
              </a:spcBef>
              <a:buSzPct val="77777"/>
              <a:buNone/>
              <a:defRPr sz="1800" b="0" i="0" u="none" strike="noStrike" cap="none">
                <a:solidFill>
                  <a:schemeClr val="lt2"/>
                </a:solidFill>
              </a:defRPr>
            </a:lvl7pPr>
            <a:lvl8pPr marL="0" marR="0" lvl="7" indent="0" algn="l" rtl="0">
              <a:spcBef>
                <a:spcPts val="0"/>
              </a:spcBef>
              <a:buSzPct val="77777"/>
              <a:buNone/>
              <a:defRPr sz="1800" b="0" i="0" u="none" strike="noStrike" cap="none">
                <a:solidFill>
                  <a:schemeClr val="lt2"/>
                </a:solidFill>
              </a:defRPr>
            </a:lvl8pPr>
            <a:lvl9pPr marL="0" marR="0" lvl="8" indent="0" algn="l" rtl="0">
              <a:spcBef>
                <a:spcPts val="0"/>
              </a:spcBef>
              <a:buSzPct val="77777"/>
              <a:buNone/>
              <a:defRPr sz="1800" b="0" i="0" u="none" strike="noStrike" cap="none">
                <a:solidFill>
                  <a:schemeClr val="lt2"/>
                </a:solidFill>
              </a:defRPr>
            </a:lvl9pPr>
          </a:lstStyle>
          <a:p>
            <a:endParaRPr/>
          </a:p>
        </p:txBody>
      </p:sp>
      <p:sp>
        <p:nvSpPr>
          <p:cNvPr id="83" name="Shape 83"/>
          <p:cNvSpPr txBox="1">
            <a:spLocks noGrp="1"/>
          </p:cNvSpPr>
          <p:nvPr>
            <p:ph type="body" idx="1"/>
          </p:nvPr>
        </p:nvSpPr>
        <p:spPr>
          <a:xfrm rot="5400000">
            <a:off x="541338" y="190501"/>
            <a:ext cx="5851525" cy="6019800"/>
          </a:xfrm>
          <a:prstGeom prst="rect">
            <a:avLst/>
          </a:prstGeom>
          <a:noFill/>
          <a:ln>
            <a:noFill/>
          </a:ln>
        </p:spPr>
        <p:txBody>
          <a:bodyPr wrap="square" lIns="91425" tIns="91425" rIns="91425" bIns="91425" anchor="t" anchorCtr="0"/>
          <a:lstStyle>
            <a:lvl1pPr marL="342900" marR="0" lvl="0" indent="-2349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1pPr>
            <a:lvl2pPr marL="742950" marR="0" lvl="1" indent="-17780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2pPr>
            <a:lvl3pPr marL="1143000" marR="0" lvl="2"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3pPr>
            <a:lvl4pPr marL="1600200" marR="0" lvl="3"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4pPr>
            <a:lvl5pPr marL="2057400" marR="0" lvl="4"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5pPr>
            <a:lvl6pPr marL="2514600" marR="0" lvl="5"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6pPr>
            <a:lvl7pPr marL="2971800" marR="0" lvl="6"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7pPr>
            <a:lvl8pPr marL="3429000" marR="0" lvl="7"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8pPr>
            <a:lvl9pPr marL="3886200" marR="0" lvl="8"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9pPr>
          </a:lstStyle>
          <a:p>
            <a:endParaRPr/>
          </a:p>
        </p:txBody>
      </p:sp>
      <p:sp>
        <p:nvSpPr>
          <p:cNvPr id="84" name="Shape 84"/>
          <p:cNvSpPr txBox="1">
            <a:spLocks noGrp="1"/>
          </p:cNvSpPr>
          <p:nvPr>
            <p:ph type="dt" idx="10"/>
          </p:nvPr>
        </p:nvSpPr>
        <p:spPr>
          <a:xfrm>
            <a:off x="5715000" y="6356350"/>
            <a:ext cx="1524000" cy="365125"/>
          </a:xfrm>
          <a:prstGeom prst="rect">
            <a:avLst/>
          </a:prstGeom>
          <a:noFill/>
          <a:ln>
            <a:noFill/>
          </a:ln>
        </p:spPr>
        <p:txBody>
          <a:bodyPr wrap="square" lIns="91425" tIns="91425" rIns="91425" bIns="91425" anchor="ctr" anchorCtr="0"/>
          <a:lstStyle>
            <a:lvl1pPr marL="0" marR="0" lvl="0" indent="0" algn="r" rtl="0">
              <a:spcBef>
                <a:spcPts val="0"/>
              </a:spcBef>
              <a:buSzPct val="140000"/>
              <a:buNone/>
              <a:defRPr sz="1000" strike="noStrik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85" name="Shape 85"/>
          <p:cNvSpPr txBox="1">
            <a:spLocks noGrp="1"/>
          </p:cNvSpPr>
          <p:nvPr>
            <p:ph type="ftr" idx="11"/>
          </p:nvPr>
        </p:nvSpPr>
        <p:spPr>
          <a:xfrm>
            <a:off x="609600" y="6356350"/>
            <a:ext cx="2895600" cy="365125"/>
          </a:xfrm>
          <a:prstGeom prst="rect">
            <a:avLst/>
          </a:prstGeom>
          <a:noFill/>
          <a:ln>
            <a:noFill/>
          </a:ln>
        </p:spPr>
        <p:txBody>
          <a:bodyPr wrap="square" lIns="91425" tIns="91425" rIns="91425" bIns="91425" anchor="ctr" anchorCtr="0"/>
          <a:lstStyle>
            <a:lvl1pPr marL="0" marR="0" lvl="0" indent="0" algn="l" rtl="0">
              <a:spcBef>
                <a:spcPts val="0"/>
              </a:spcBef>
              <a:buSzPct val="140000"/>
              <a:buNone/>
              <a:defRPr sz="1000" cap="non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86" name="Shape 86"/>
          <p:cNvSpPr txBox="1">
            <a:spLocks noGrp="1"/>
          </p:cNvSpPr>
          <p:nvPr>
            <p:ph type="sldNum" idx="12"/>
          </p:nvPr>
        </p:nvSpPr>
        <p:spPr>
          <a:xfrm>
            <a:off x="7543800" y="6356350"/>
            <a:ext cx="990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a:solidFill>
                  <a:schemeClr val="lt1"/>
                </a:solidFill>
                <a:latin typeface="Arial Narrow"/>
                <a:ea typeface="Arial Narrow"/>
                <a:cs typeface="Arial Narrow"/>
                <a:sym typeface="Arial Narrow"/>
              </a:rPr>
              <a:t>‹#›</a:t>
            </a:fld>
            <a:endParaRPr lang="en-US" sz="1100">
              <a:solidFill>
                <a:schemeClr val="lt1"/>
              </a:solidFill>
              <a:latin typeface="Arial Narrow"/>
              <a:ea typeface="Arial Narrow"/>
              <a:cs typeface="Arial Narrow"/>
              <a:sym typeface="Arial Narrow"/>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609600" y="274638"/>
            <a:ext cx="7924800" cy="1143000"/>
          </a:xfrm>
          <a:prstGeom prst="rect">
            <a:avLst/>
          </a:prstGeom>
          <a:noFill/>
          <a:ln>
            <a:noFill/>
          </a:ln>
        </p:spPr>
        <p:txBody>
          <a:bodyPr wrap="square" lIns="91425" tIns="91425" rIns="91425" bIns="91425" anchor="b" anchorCtr="0"/>
          <a:lstStyle>
            <a:lvl1pPr marL="0" marR="0" lvl="0" indent="0" algn="l" rtl="0">
              <a:spcBef>
                <a:spcPts val="0"/>
              </a:spcBef>
              <a:buClr>
                <a:schemeClr val="lt1"/>
              </a:buClr>
              <a:buSzPct val="100000"/>
              <a:buFont typeface="Arial Narrow"/>
              <a:buNone/>
              <a:defRPr sz="3000" b="0" i="0" u="none" strike="noStrike" cap="none">
                <a:solidFill>
                  <a:schemeClr val="lt1"/>
                </a:solidFill>
                <a:latin typeface="Arial Narrow"/>
                <a:ea typeface="Arial Narrow"/>
                <a:cs typeface="Arial Narrow"/>
                <a:sym typeface="Arial Narrow"/>
              </a:defRPr>
            </a:lvl1pPr>
            <a:lvl2pPr marL="0" marR="0" lvl="1" indent="0" algn="l" rtl="0">
              <a:spcBef>
                <a:spcPts val="0"/>
              </a:spcBef>
              <a:buSzPct val="77777"/>
              <a:buNone/>
              <a:defRPr sz="1800" b="0" i="0" u="none" strike="noStrike" cap="none">
                <a:solidFill>
                  <a:schemeClr val="lt2"/>
                </a:solidFill>
              </a:defRPr>
            </a:lvl2pPr>
            <a:lvl3pPr marL="0" marR="0" lvl="2" indent="0" algn="l" rtl="0">
              <a:spcBef>
                <a:spcPts val="0"/>
              </a:spcBef>
              <a:buSzPct val="77777"/>
              <a:buNone/>
              <a:defRPr sz="1800" b="0" i="0" u="none" strike="noStrike" cap="none">
                <a:solidFill>
                  <a:schemeClr val="lt2"/>
                </a:solidFill>
              </a:defRPr>
            </a:lvl3pPr>
            <a:lvl4pPr marL="0" marR="0" lvl="3" indent="0" algn="l" rtl="0">
              <a:spcBef>
                <a:spcPts val="0"/>
              </a:spcBef>
              <a:buSzPct val="77777"/>
              <a:buNone/>
              <a:defRPr sz="1800" b="0" i="0" u="none" strike="noStrike" cap="none">
                <a:solidFill>
                  <a:schemeClr val="lt2"/>
                </a:solidFill>
              </a:defRPr>
            </a:lvl4pPr>
            <a:lvl5pPr marL="0" marR="0" lvl="4" indent="0" algn="l" rtl="0">
              <a:spcBef>
                <a:spcPts val="0"/>
              </a:spcBef>
              <a:buSzPct val="77777"/>
              <a:buNone/>
              <a:defRPr sz="1800" b="0" i="0" u="none" strike="noStrike" cap="none">
                <a:solidFill>
                  <a:schemeClr val="lt2"/>
                </a:solidFill>
              </a:defRPr>
            </a:lvl5pPr>
            <a:lvl6pPr marL="0" marR="0" lvl="5" indent="0" algn="l" rtl="0">
              <a:spcBef>
                <a:spcPts val="0"/>
              </a:spcBef>
              <a:buSzPct val="77777"/>
              <a:buNone/>
              <a:defRPr sz="1800" b="0" i="0" u="none" strike="noStrike" cap="none">
                <a:solidFill>
                  <a:schemeClr val="lt2"/>
                </a:solidFill>
              </a:defRPr>
            </a:lvl6pPr>
            <a:lvl7pPr marL="0" marR="0" lvl="6" indent="0" algn="l" rtl="0">
              <a:spcBef>
                <a:spcPts val="0"/>
              </a:spcBef>
              <a:buSzPct val="77777"/>
              <a:buNone/>
              <a:defRPr sz="1800" b="0" i="0" u="none" strike="noStrike" cap="none">
                <a:solidFill>
                  <a:schemeClr val="lt2"/>
                </a:solidFill>
              </a:defRPr>
            </a:lvl7pPr>
            <a:lvl8pPr marL="0" marR="0" lvl="7" indent="0" algn="l" rtl="0">
              <a:spcBef>
                <a:spcPts val="0"/>
              </a:spcBef>
              <a:buSzPct val="77777"/>
              <a:buNone/>
              <a:defRPr sz="1800" b="0" i="0" u="none" strike="noStrike" cap="none">
                <a:solidFill>
                  <a:schemeClr val="lt2"/>
                </a:solidFill>
              </a:defRPr>
            </a:lvl8pPr>
            <a:lvl9pPr marL="0" marR="0" lvl="8" indent="0" algn="l" rtl="0">
              <a:spcBef>
                <a:spcPts val="0"/>
              </a:spcBef>
              <a:buSzPct val="77777"/>
              <a:buNone/>
              <a:defRPr sz="1800" b="0" i="0" u="none" strike="noStrike" cap="none">
                <a:solidFill>
                  <a:schemeClr val="lt2"/>
                </a:solidFill>
              </a:defRPr>
            </a:lvl9pPr>
          </a:lstStyle>
          <a:p>
            <a:endParaRPr/>
          </a:p>
        </p:txBody>
      </p:sp>
      <p:sp>
        <p:nvSpPr>
          <p:cNvPr id="25" name="Shape 25"/>
          <p:cNvSpPr txBox="1">
            <a:spLocks noGrp="1"/>
          </p:cNvSpPr>
          <p:nvPr>
            <p:ph type="dt" idx="10"/>
          </p:nvPr>
        </p:nvSpPr>
        <p:spPr>
          <a:xfrm>
            <a:off x="5715000" y="6356350"/>
            <a:ext cx="1524000" cy="365125"/>
          </a:xfrm>
          <a:prstGeom prst="rect">
            <a:avLst/>
          </a:prstGeom>
          <a:noFill/>
          <a:ln>
            <a:noFill/>
          </a:ln>
        </p:spPr>
        <p:txBody>
          <a:bodyPr wrap="square" lIns="91425" tIns="91425" rIns="91425" bIns="91425" anchor="ctr" anchorCtr="0"/>
          <a:lstStyle>
            <a:lvl1pPr marL="0" marR="0" lvl="0" indent="0" algn="r" rtl="0">
              <a:spcBef>
                <a:spcPts val="0"/>
              </a:spcBef>
              <a:buSzPct val="140000"/>
              <a:buNone/>
              <a:defRPr sz="1000" b="0" i="0" u="none" strike="noStrike" cap="non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26" name="Shape 26"/>
          <p:cNvSpPr txBox="1">
            <a:spLocks noGrp="1"/>
          </p:cNvSpPr>
          <p:nvPr>
            <p:ph type="ftr" idx="11"/>
          </p:nvPr>
        </p:nvSpPr>
        <p:spPr>
          <a:xfrm>
            <a:off x="609600" y="6356350"/>
            <a:ext cx="2895600" cy="365125"/>
          </a:xfrm>
          <a:prstGeom prst="rect">
            <a:avLst/>
          </a:prstGeom>
          <a:noFill/>
          <a:ln>
            <a:noFill/>
          </a:ln>
        </p:spPr>
        <p:txBody>
          <a:bodyPr wrap="square" lIns="91425" tIns="91425" rIns="91425" bIns="91425" anchor="ctr" anchorCtr="0"/>
          <a:lstStyle>
            <a:lvl1pPr marL="0" marR="0" lvl="0" indent="0" algn="l" rtl="0">
              <a:spcBef>
                <a:spcPts val="0"/>
              </a:spcBef>
              <a:buSzPct val="140000"/>
              <a:buNone/>
              <a:defRPr sz="1000" b="0" i="0" u="none" strike="noStrike" cap="non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27" name="Shape 27"/>
          <p:cNvSpPr txBox="1">
            <a:spLocks noGrp="1"/>
          </p:cNvSpPr>
          <p:nvPr>
            <p:ph type="sldNum" idx="12"/>
          </p:nvPr>
        </p:nvSpPr>
        <p:spPr>
          <a:xfrm>
            <a:off x="7543800" y="6356350"/>
            <a:ext cx="990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b="0" i="0" u="none" strike="noStrike" cap="none">
                <a:solidFill>
                  <a:schemeClr val="lt1"/>
                </a:solidFill>
                <a:latin typeface="Arial Narrow"/>
                <a:ea typeface="Arial Narrow"/>
                <a:cs typeface="Arial Narrow"/>
                <a:sym typeface="Arial Narrow"/>
              </a:rPr>
              <a:t>‹#›</a:t>
            </a:fld>
            <a:endParaRPr lang="en-US" sz="1100" b="0" i="0" u="none" strike="noStrike" cap="none">
              <a:solidFill>
                <a:schemeClr val="lt1"/>
              </a:solidFill>
              <a:latin typeface="Arial Narrow"/>
              <a:ea typeface="Arial Narrow"/>
              <a:cs typeface="Arial Narrow"/>
              <a:sym typeface="Arial Narrow"/>
            </a:endParaRPr>
          </a:p>
        </p:txBody>
      </p:sp>
      <p:sp>
        <p:nvSpPr>
          <p:cNvPr id="28" name="Shape 28"/>
          <p:cNvSpPr txBox="1">
            <a:spLocks noGrp="1"/>
          </p:cNvSpPr>
          <p:nvPr>
            <p:ph type="body" idx="1"/>
          </p:nvPr>
        </p:nvSpPr>
        <p:spPr>
          <a:xfrm>
            <a:off x="609600" y="1600200"/>
            <a:ext cx="7924800" cy="4114800"/>
          </a:xfrm>
          <a:prstGeom prst="rect">
            <a:avLst/>
          </a:prstGeom>
          <a:noFill/>
          <a:ln>
            <a:noFill/>
          </a:ln>
        </p:spPr>
        <p:txBody>
          <a:bodyPr wrap="square" lIns="91425" tIns="91425" rIns="91425" bIns="91425" anchor="t" anchorCtr="0"/>
          <a:lstStyle>
            <a:lvl1pPr marL="342900" marR="0" lvl="0" indent="-2349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1pPr>
            <a:lvl2pPr marL="742950" marR="0" lvl="1" indent="-17780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2pPr>
            <a:lvl3pPr marL="1143000" marR="0" lvl="2"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3pPr>
            <a:lvl4pPr marL="1600200" marR="0" lvl="3"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4pPr>
            <a:lvl5pPr marL="2057400" marR="0" lvl="4"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5pPr>
            <a:lvl6pPr marL="2514600" marR="0" lvl="5"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6pPr>
            <a:lvl7pPr marL="2971800" marR="0" lvl="6"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7pPr>
            <a:lvl8pPr marL="3429000" marR="0" lvl="7"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8pPr>
            <a:lvl9pPr marL="3886200" marR="0" lvl="8"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09600" y="4962525"/>
            <a:ext cx="7885113" cy="1362075"/>
          </a:xfrm>
          <a:prstGeom prst="rect">
            <a:avLst/>
          </a:prstGeom>
          <a:noFill/>
          <a:ln>
            <a:noFill/>
          </a:ln>
        </p:spPr>
        <p:txBody>
          <a:bodyPr wrap="square" lIns="91425" tIns="91425" rIns="91425" bIns="91425" anchor="t" anchorCtr="0"/>
          <a:lstStyle>
            <a:lvl1pPr marL="0" marR="0" lvl="0" indent="0" algn="l" rtl="0">
              <a:spcBef>
                <a:spcPts val="0"/>
              </a:spcBef>
              <a:buClr>
                <a:schemeClr val="lt1"/>
              </a:buClr>
              <a:buSzPct val="100000"/>
              <a:buFont typeface="Arial Narrow"/>
              <a:buNone/>
              <a:defRPr sz="3200" b="0" i="0" u="none" strike="noStrike" cap="none">
                <a:solidFill>
                  <a:schemeClr val="lt1"/>
                </a:solidFill>
                <a:latin typeface="Arial Narrow"/>
                <a:ea typeface="Arial Narrow"/>
                <a:cs typeface="Arial Narrow"/>
                <a:sym typeface="Arial Narrow"/>
              </a:defRPr>
            </a:lvl1pPr>
            <a:lvl2pPr marL="0" marR="0" lvl="1" indent="0" algn="l" rtl="0">
              <a:spcBef>
                <a:spcPts val="0"/>
              </a:spcBef>
              <a:buSzPct val="77777"/>
              <a:buNone/>
              <a:defRPr sz="1800" b="0" i="0" u="none" strike="noStrike" cap="none">
                <a:solidFill>
                  <a:schemeClr val="lt2"/>
                </a:solidFill>
              </a:defRPr>
            </a:lvl2pPr>
            <a:lvl3pPr marL="0" marR="0" lvl="2" indent="0" algn="l" rtl="0">
              <a:spcBef>
                <a:spcPts val="0"/>
              </a:spcBef>
              <a:buSzPct val="77777"/>
              <a:buNone/>
              <a:defRPr sz="1800" b="0" i="0" u="none" strike="noStrike" cap="none">
                <a:solidFill>
                  <a:schemeClr val="lt2"/>
                </a:solidFill>
              </a:defRPr>
            </a:lvl3pPr>
            <a:lvl4pPr marL="0" marR="0" lvl="3" indent="0" algn="l" rtl="0">
              <a:spcBef>
                <a:spcPts val="0"/>
              </a:spcBef>
              <a:buSzPct val="77777"/>
              <a:buNone/>
              <a:defRPr sz="1800" b="0" i="0" u="none" strike="noStrike" cap="none">
                <a:solidFill>
                  <a:schemeClr val="lt2"/>
                </a:solidFill>
              </a:defRPr>
            </a:lvl4pPr>
            <a:lvl5pPr marL="0" marR="0" lvl="4" indent="0" algn="l" rtl="0">
              <a:spcBef>
                <a:spcPts val="0"/>
              </a:spcBef>
              <a:buSzPct val="77777"/>
              <a:buNone/>
              <a:defRPr sz="1800" b="0" i="0" u="none" strike="noStrike" cap="none">
                <a:solidFill>
                  <a:schemeClr val="lt2"/>
                </a:solidFill>
              </a:defRPr>
            </a:lvl5pPr>
            <a:lvl6pPr marL="0" marR="0" lvl="5" indent="0" algn="l" rtl="0">
              <a:spcBef>
                <a:spcPts val="0"/>
              </a:spcBef>
              <a:buSzPct val="77777"/>
              <a:buNone/>
              <a:defRPr sz="1800" b="0" i="0" u="none" strike="noStrike" cap="none">
                <a:solidFill>
                  <a:schemeClr val="lt2"/>
                </a:solidFill>
              </a:defRPr>
            </a:lvl6pPr>
            <a:lvl7pPr marL="0" marR="0" lvl="6" indent="0" algn="l" rtl="0">
              <a:spcBef>
                <a:spcPts val="0"/>
              </a:spcBef>
              <a:buSzPct val="77777"/>
              <a:buNone/>
              <a:defRPr sz="1800" b="0" i="0" u="none" strike="noStrike" cap="none">
                <a:solidFill>
                  <a:schemeClr val="lt2"/>
                </a:solidFill>
              </a:defRPr>
            </a:lvl7pPr>
            <a:lvl8pPr marL="0" marR="0" lvl="7" indent="0" algn="l" rtl="0">
              <a:spcBef>
                <a:spcPts val="0"/>
              </a:spcBef>
              <a:buSzPct val="77777"/>
              <a:buNone/>
              <a:defRPr sz="1800" b="0" i="0" u="none" strike="noStrike" cap="none">
                <a:solidFill>
                  <a:schemeClr val="lt2"/>
                </a:solidFill>
              </a:defRPr>
            </a:lvl8pPr>
            <a:lvl9pPr marL="0" marR="0" lvl="8" indent="0" algn="l" rtl="0">
              <a:spcBef>
                <a:spcPts val="0"/>
              </a:spcBef>
              <a:buSzPct val="77777"/>
              <a:buNone/>
              <a:defRPr sz="1800" b="0" i="0" u="none" strike="noStrike" cap="none">
                <a:solidFill>
                  <a:schemeClr val="lt2"/>
                </a:solidFill>
              </a:defRPr>
            </a:lvl9pPr>
          </a:lstStyle>
          <a:p>
            <a:endParaRPr/>
          </a:p>
        </p:txBody>
      </p:sp>
      <p:sp>
        <p:nvSpPr>
          <p:cNvPr id="31" name="Shape 31"/>
          <p:cNvSpPr txBox="1">
            <a:spLocks noGrp="1"/>
          </p:cNvSpPr>
          <p:nvPr>
            <p:ph type="body" idx="1"/>
          </p:nvPr>
        </p:nvSpPr>
        <p:spPr>
          <a:xfrm>
            <a:off x="609600" y="3462338"/>
            <a:ext cx="7885113" cy="1500187"/>
          </a:xfrm>
          <a:prstGeom prst="rect">
            <a:avLst/>
          </a:prstGeom>
          <a:noFill/>
          <a:ln>
            <a:noFill/>
          </a:ln>
        </p:spPr>
        <p:txBody>
          <a:bodyPr wrap="square" lIns="91425" tIns="91425" rIns="91425" bIns="91425" anchor="b" anchorCtr="0"/>
          <a:lstStyle>
            <a:lvl1pPr marL="0" marR="0" lvl="0" indent="0" algn="l" rtl="0">
              <a:lnSpc>
                <a:spcPct val="100000"/>
              </a:lnSpc>
              <a:spcBef>
                <a:spcPts val="340"/>
              </a:spcBef>
              <a:spcAft>
                <a:spcPts val="600"/>
              </a:spcAft>
              <a:buClr>
                <a:schemeClr val="lt2"/>
              </a:buClr>
              <a:buSzPct val="100000"/>
              <a:buFont typeface="Arial"/>
              <a:buNone/>
              <a:defRPr sz="1700" b="0" i="0" u="none" strike="noStrike" cap="none">
                <a:solidFill>
                  <a:schemeClr val="lt2"/>
                </a:solidFill>
                <a:latin typeface="Arial Narrow"/>
                <a:ea typeface="Arial Narrow"/>
                <a:cs typeface="Arial Narrow"/>
                <a:sym typeface="Arial Narrow"/>
              </a:defRPr>
            </a:lvl1pPr>
            <a:lvl2pPr marL="457200" marR="0" lvl="1" indent="0" algn="l" rtl="0">
              <a:lnSpc>
                <a:spcPct val="100000"/>
              </a:lnSpc>
              <a:spcBef>
                <a:spcPts val="360"/>
              </a:spcBef>
              <a:spcAft>
                <a:spcPts val="600"/>
              </a:spcAft>
              <a:buClr>
                <a:schemeClr val="lt2"/>
              </a:buClr>
              <a:buSzPct val="100000"/>
              <a:buFont typeface="Arial"/>
              <a:buNone/>
              <a:defRPr sz="1800" b="0"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320"/>
              </a:spcBef>
              <a:spcAft>
                <a:spcPts val="600"/>
              </a:spcAft>
              <a:buClr>
                <a:schemeClr val="lt2"/>
              </a:buClr>
              <a:buSzPct val="100000"/>
              <a:buFont typeface="Arial"/>
              <a:buNone/>
              <a:defRPr sz="1600" b="0"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280"/>
              </a:spcBef>
              <a:spcAft>
                <a:spcPts val="600"/>
              </a:spcAft>
              <a:buClr>
                <a:schemeClr val="lt2"/>
              </a:buClr>
              <a:buSzPct val="100000"/>
              <a:buFont typeface="Arial"/>
              <a:buNone/>
              <a:defRPr sz="1400" b="0"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280"/>
              </a:spcBef>
              <a:spcAft>
                <a:spcPts val="600"/>
              </a:spcAft>
              <a:buClr>
                <a:schemeClr val="lt2"/>
              </a:buClr>
              <a:buSzPct val="100000"/>
              <a:buFont typeface="Arial"/>
              <a:buNone/>
              <a:defRPr sz="1400" b="0"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280"/>
              </a:spcBef>
              <a:spcAft>
                <a:spcPts val="600"/>
              </a:spcAft>
              <a:buClr>
                <a:schemeClr val="lt2"/>
              </a:buClr>
              <a:buSzPct val="100000"/>
              <a:buFont typeface="Arial"/>
              <a:buNone/>
              <a:defRPr sz="1400" b="0"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280"/>
              </a:spcBef>
              <a:spcAft>
                <a:spcPts val="600"/>
              </a:spcAft>
              <a:buClr>
                <a:schemeClr val="lt2"/>
              </a:buClr>
              <a:buSzPct val="100000"/>
              <a:buFont typeface="Arial"/>
              <a:buNone/>
              <a:defRPr sz="1400" b="0"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280"/>
              </a:spcBef>
              <a:spcAft>
                <a:spcPts val="600"/>
              </a:spcAft>
              <a:buClr>
                <a:schemeClr val="lt2"/>
              </a:buClr>
              <a:buSzPct val="100000"/>
              <a:buFont typeface="Arial"/>
              <a:buNone/>
              <a:defRPr sz="1400" b="0"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280"/>
              </a:spcBef>
              <a:spcAft>
                <a:spcPts val="600"/>
              </a:spcAft>
              <a:buClr>
                <a:schemeClr val="lt2"/>
              </a:buClr>
              <a:buSzPct val="100000"/>
              <a:buFont typeface="Arial"/>
              <a:buNone/>
              <a:defRPr sz="1400" b="0" i="0" u="none" strike="noStrike" cap="none">
                <a:solidFill>
                  <a:schemeClr val="lt1"/>
                </a:solidFill>
                <a:latin typeface="Arial Narrow"/>
                <a:ea typeface="Arial Narrow"/>
                <a:cs typeface="Arial Narrow"/>
                <a:sym typeface="Arial Narrow"/>
              </a:defRPr>
            </a:lvl9pPr>
          </a:lstStyle>
          <a:p>
            <a:endParaRPr/>
          </a:p>
        </p:txBody>
      </p:sp>
      <p:sp>
        <p:nvSpPr>
          <p:cNvPr id="32" name="Shape 32"/>
          <p:cNvSpPr txBox="1">
            <a:spLocks noGrp="1"/>
          </p:cNvSpPr>
          <p:nvPr>
            <p:ph type="dt" idx="10"/>
          </p:nvPr>
        </p:nvSpPr>
        <p:spPr>
          <a:xfrm>
            <a:off x="5715000" y="6356350"/>
            <a:ext cx="1524000" cy="365125"/>
          </a:xfrm>
          <a:prstGeom prst="rect">
            <a:avLst/>
          </a:prstGeom>
          <a:noFill/>
          <a:ln>
            <a:noFill/>
          </a:ln>
        </p:spPr>
        <p:txBody>
          <a:bodyPr wrap="square" lIns="91425" tIns="91425" rIns="91425" bIns="91425" anchor="ctr" anchorCtr="0"/>
          <a:lstStyle>
            <a:lvl1pPr marL="0" marR="0" lvl="0" indent="0" algn="r" rtl="0">
              <a:spcBef>
                <a:spcPts val="0"/>
              </a:spcBef>
              <a:buSzPct val="140000"/>
              <a:buNone/>
              <a:defRPr sz="1000" strike="noStrik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33" name="Shape 33"/>
          <p:cNvSpPr txBox="1">
            <a:spLocks noGrp="1"/>
          </p:cNvSpPr>
          <p:nvPr>
            <p:ph type="ftr" idx="11"/>
          </p:nvPr>
        </p:nvSpPr>
        <p:spPr>
          <a:xfrm>
            <a:off x="609600" y="6356350"/>
            <a:ext cx="2895600" cy="365125"/>
          </a:xfrm>
          <a:prstGeom prst="rect">
            <a:avLst/>
          </a:prstGeom>
          <a:noFill/>
          <a:ln>
            <a:noFill/>
          </a:ln>
        </p:spPr>
        <p:txBody>
          <a:bodyPr wrap="square" lIns="91425" tIns="91425" rIns="91425" bIns="91425" anchor="ctr" anchorCtr="0"/>
          <a:lstStyle>
            <a:lvl1pPr marL="0" marR="0" lvl="0" indent="0" algn="l" rtl="0">
              <a:spcBef>
                <a:spcPts val="0"/>
              </a:spcBef>
              <a:buSzPct val="140000"/>
              <a:buNone/>
              <a:defRPr sz="1000" cap="non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34" name="Shape 34"/>
          <p:cNvSpPr txBox="1">
            <a:spLocks noGrp="1"/>
          </p:cNvSpPr>
          <p:nvPr>
            <p:ph type="sldNum" idx="12"/>
          </p:nvPr>
        </p:nvSpPr>
        <p:spPr>
          <a:xfrm>
            <a:off x="7543800" y="6356350"/>
            <a:ext cx="990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a:solidFill>
                  <a:schemeClr val="lt1"/>
                </a:solidFill>
                <a:latin typeface="Arial Narrow"/>
                <a:ea typeface="Arial Narrow"/>
                <a:cs typeface="Arial Narrow"/>
                <a:sym typeface="Arial Narrow"/>
              </a:rPr>
              <a:t>‹#›</a:t>
            </a:fld>
            <a:endParaRPr lang="en-US" sz="1100">
              <a:solidFill>
                <a:schemeClr val="lt1"/>
              </a:solidFill>
              <a:latin typeface="Arial Narrow"/>
              <a:ea typeface="Arial Narrow"/>
              <a:cs typeface="Arial Narrow"/>
              <a:sym typeface="Arial Narrow"/>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5"/>
        <p:cNvGrpSpPr/>
        <p:nvPr/>
      </p:nvGrpSpPr>
      <p:grpSpPr>
        <a:xfrm>
          <a:off x="0" y="0"/>
          <a:ext cx="0" cy="0"/>
          <a:chOff x="0" y="0"/>
          <a:chExt cx="0" cy="0"/>
        </a:xfrm>
      </p:grpSpPr>
      <p:sp>
        <p:nvSpPr>
          <p:cNvPr id="36" name="Shape 36"/>
          <p:cNvSpPr txBox="1">
            <a:spLocks noGrp="1"/>
          </p:cNvSpPr>
          <p:nvPr>
            <p:ph type="body" idx="1"/>
          </p:nvPr>
        </p:nvSpPr>
        <p:spPr>
          <a:xfrm>
            <a:off x="609600" y="1600200"/>
            <a:ext cx="3733800" cy="4114800"/>
          </a:xfrm>
          <a:prstGeom prst="rect">
            <a:avLst/>
          </a:prstGeom>
          <a:noFill/>
          <a:ln>
            <a:noFill/>
          </a:ln>
        </p:spPr>
        <p:txBody>
          <a:bodyPr wrap="square" lIns="91425" tIns="91425" rIns="91425" bIns="91425" anchor="t" anchorCtr="0"/>
          <a:lstStyle>
            <a:lvl1pPr marL="342900" marR="0" lvl="0" indent="-2349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1pPr>
            <a:lvl2pPr marL="742950" marR="0" lvl="1" indent="-17780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2pPr>
            <a:lvl3pPr marL="1143000" marR="0" lvl="2"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3pPr>
            <a:lvl4pPr marL="1600200" marR="0" lvl="3"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4pPr>
            <a:lvl5pPr marL="2057400" marR="0" lvl="4"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5pPr>
            <a:lvl6pPr marL="2514600" marR="0" lvl="5"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6pPr>
            <a:lvl7pPr marL="2971800" marR="0" lvl="6"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7pPr>
            <a:lvl8pPr marL="3429000" marR="0" lvl="7"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8pPr>
            <a:lvl9pPr marL="3886200" marR="0" lvl="8"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9pPr>
          </a:lstStyle>
          <a:p>
            <a:endParaRPr/>
          </a:p>
        </p:txBody>
      </p:sp>
      <p:sp>
        <p:nvSpPr>
          <p:cNvPr id="37" name="Shape 37"/>
          <p:cNvSpPr txBox="1">
            <a:spLocks noGrp="1"/>
          </p:cNvSpPr>
          <p:nvPr>
            <p:ph type="body" idx="2"/>
          </p:nvPr>
        </p:nvSpPr>
        <p:spPr>
          <a:xfrm>
            <a:off x="4800600" y="1600200"/>
            <a:ext cx="3733800" cy="4114800"/>
          </a:xfrm>
          <a:prstGeom prst="rect">
            <a:avLst/>
          </a:prstGeom>
          <a:noFill/>
          <a:ln>
            <a:noFill/>
          </a:ln>
        </p:spPr>
        <p:txBody>
          <a:bodyPr wrap="square" lIns="91425" tIns="91425" rIns="91425" bIns="91425" anchor="t" anchorCtr="0"/>
          <a:lstStyle>
            <a:lvl1pPr marL="342900" marR="0" lvl="0" indent="-2349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1pPr>
            <a:lvl2pPr marL="742950" marR="0" lvl="1" indent="-17780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2pPr>
            <a:lvl3pPr marL="1143000" marR="0" lvl="2"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3pPr>
            <a:lvl4pPr marL="1600200" marR="0" lvl="3"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4pPr>
            <a:lvl5pPr marL="2057400" marR="0" lvl="4"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5pPr>
            <a:lvl6pPr marL="2514600" marR="0" lvl="5"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6pPr>
            <a:lvl7pPr marL="2971800" marR="0" lvl="6"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7pPr>
            <a:lvl8pPr marL="3429000" marR="0" lvl="7"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8pPr>
            <a:lvl9pPr marL="3886200" marR="0" lvl="8"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9pPr>
          </a:lstStyle>
          <a:p>
            <a:endParaRPr/>
          </a:p>
        </p:txBody>
      </p:sp>
      <p:sp>
        <p:nvSpPr>
          <p:cNvPr id="38" name="Shape 38"/>
          <p:cNvSpPr txBox="1">
            <a:spLocks noGrp="1"/>
          </p:cNvSpPr>
          <p:nvPr>
            <p:ph type="title"/>
          </p:nvPr>
        </p:nvSpPr>
        <p:spPr>
          <a:xfrm>
            <a:off x="609600" y="274638"/>
            <a:ext cx="7924800" cy="1143000"/>
          </a:xfrm>
          <a:prstGeom prst="rect">
            <a:avLst/>
          </a:prstGeom>
          <a:noFill/>
          <a:ln>
            <a:noFill/>
          </a:ln>
        </p:spPr>
        <p:txBody>
          <a:bodyPr wrap="square" lIns="91425" tIns="91425" rIns="91425" bIns="91425" anchor="b" anchorCtr="0"/>
          <a:lstStyle>
            <a:lvl1pPr marL="0" marR="0" lvl="0" indent="0" algn="l" rtl="0">
              <a:spcBef>
                <a:spcPts val="0"/>
              </a:spcBef>
              <a:buClr>
                <a:schemeClr val="lt1"/>
              </a:buClr>
              <a:buSzPct val="100000"/>
              <a:buFont typeface="Arial Narrow"/>
              <a:buNone/>
              <a:defRPr sz="3000" b="0" i="0" u="none" strike="noStrike" cap="none">
                <a:solidFill>
                  <a:schemeClr val="lt1"/>
                </a:solidFill>
                <a:latin typeface="Arial Narrow"/>
                <a:ea typeface="Arial Narrow"/>
                <a:cs typeface="Arial Narrow"/>
                <a:sym typeface="Arial Narrow"/>
              </a:defRPr>
            </a:lvl1pPr>
            <a:lvl2pPr marL="0" marR="0" lvl="1" indent="0" algn="l" rtl="0">
              <a:spcBef>
                <a:spcPts val="0"/>
              </a:spcBef>
              <a:buSzPct val="77777"/>
              <a:buNone/>
              <a:defRPr sz="1800" b="0" i="0" u="none" strike="noStrike" cap="none">
                <a:solidFill>
                  <a:schemeClr val="lt2"/>
                </a:solidFill>
              </a:defRPr>
            </a:lvl2pPr>
            <a:lvl3pPr marL="0" marR="0" lvl="2" indent="0" algn="l" rtl="0">
              <a:spcBef>
                <a:spcPts val="0"/>
              </a:spcBef>
              <a:buSzPct val="77777"/>
              <a:buNone/>
              <a:defRPr sz="1800" b="0" i="0" u="none" strike="noStrike" cap="none">
                <a:solidFill>
                  <a:schemeClr val="lt2"/>
                </a:solidFill>
              </a:defRPr>
            </a:lvl3pPr>
            <a:lvl4pPr marL="0" marR="0" lvl="3" indent="0" algn="l" rtl="0">
              <a:spcBef>
                <a:spcPts val="0"/>
              </a:spcBef>
              <a:buSzPct val="77777"/>
              <a:buNone/>
              <a:defRPr sz="1800" b="0" i="0" u="none" strike="noStrike" cap="none">
                <a:solidFill>
                  <a:schemeClr val="lt2"/>
                </a:solidFill>
              </a:defRPr>
            </a:lvl4pPr>
            <a:lvl5pPr marL="0" marR="0" lvl="4" indent="0" algn="l" rtl="0">
              <a:spcBef>
                <a:spcPts val="0"/>
              </a:spcBef>
              <a:buSzPct val="77777"/>
              <a:buNone/>
              <a:defRPr sz="1800" b="0" i="0" u="none" strike="noStrike" cap="none">
                <a:solidFill>
                  <a:schemeClr val="lt2"/>
                </a:solidFill>
              </a:defRPr>
            </a:lvl5pPr>
            <a:lvl6pPr marL="0" marR="0" lvl="5" indent="0" algn="l" rtl="0">
              <a:spcBef>
                <a:spcPts val="0"/>
              </a:spcBef>
              <a:buSzPct val="77777"/>
              <a:buNone/>
              <a:defRPr sz="1800" b="0" i="0" u="none" strike="noStrike" cap="none">
                <a:solidFill>
                  <a:schemeClr val="lt2"/>
                </a:solidFill>
              </a:defRPr>
            </a:lvl6pPr>
            <a:lvl7pPr marL="0" marR="0" lvl="6" indent="0" algn="l" rtl="0">
              <a:spcBef>
                <a:spcPts val="0"/>
              </a:spcBef>
              <a:buSzPct val="77777"/>
              <a:buNone/>
              <a:defRPr sz="1800" b="0" i="0" u="none" strike="noStrike" cap="none">
                <a:solidFill>
                  <a:schemeClr val="lt2"/>
                </a:solidFill>
              </a:defRPr>
            </a:lvl7pPr>
            <a:lvl8pPr marL="0" marR="0" lvl="7" indent="0" algn="l" rtl="0">
              <a:spcBef>
                <a:spcPts val="0"/>
              </a:spcBef>
              <a:buSzPct val="77777"/>
              <a:buNone/>
              <a:defRPr sz="1800" b="0" i="0" u="none" strike="noStrike" cap="none">
                <a:solidFill>
                  <a:schemeClr val="lt2"/>
                </a:solidFill>
              </a:defRPr>
            </a:lvl8pPr>
            <a:lvl9pPr marL="0" marR="0" lvl="8" indent="0" algn="l" rtl="0">
              <a:spcBef>
                <a:spcPts val="0"/>
              </a:spcBef>
              <a:buSzPct val="77777"/>
              <a:buNone/>
              <a:defRPr sz="1800" b="0" i="0" u="none" strike="noStrike" cap="none">
                <a:solidFill>
                  <a:schemeClr val="lt2"/>
                </a:solidFill>
              </a:defRPr>
            </a:lvl9pPr>
          </a:lstStyle>
          <a:p>
            <a:endParaRPr/>
          </a:p>
        </p:txBody>
      </p:sp>
      <p:sp>
        <p:nvSpPr>
          <p:cNvPr id="39" name="Shape 39"/>
          <p:cNvSpPr txBox="1">
            <a:spLocks noGrp="1"/>
          </p:cNvSpPr>
          <p:nvPr>
            <p:ph type="dt" idx="10"/>
          </p:nvPr>
        </p:nvSpPr>
        <p:spPr>
          <a:xfrm>
            <a:off x="5715000" y="6356350"/>
            <a:ext cx="1524000" cy="365125"/>
          </a:xfrm>
          <a:prstGeom prst="rect">
            <a:avLst/>
          </a:prstGeom>
          <a:noFill/>
          <a:ln>
            <a:noFill/>
          </a:ln>
        </p:spPr>
        <p:txBody>
          <a:bodyPr wrap="square" lIns="91425" tIns="91425" rIns="91425" bIns="91425" anchor="ctr" anchorCtr="0"/>
          <a:lstStyle>
            <a:lvl1pPr marL="0" marR="0" lvl="0" indent="0" algn="r" rtl="0">
              <a:spcBef>
                <a:spcPts val="0"/>
              </a:spcBef>
              <a:buSzPct val="140000"/>
              <a:buNone/>
              <a:defRPr sz="1000" strike="noStrik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40" name="Shape 40"/>
          <p:cNvSpPr txBox="1">
            <a:spLocks noGrp="1"/>
          </p:cNvSpPr>
          <p:nvPr>
            <p:ph type="ftr" idx="11"/>
          </p:nvPr>
        </p:nvSpPr>
        <p:spPr>
          <a:xfrm>
            <a:off x="609600" y="6356350"/>
            <a:ext cx="2895600" cy="365125"/>
          </a:xfrm>
          <a:prstGeom prst="rect">
            <a:avLst/>
          </a:prstGeom>
          <a:noFill/>
          <a:ln>
            <a:noFill/>
          </a:ln>
        </p:spPr>
        <p:txBody>
          <a:bodyPr wrap="square" lIns="91425" tIns="91425" rIns="91425" bIns="91425" anchor="ctr" anchorCtr="0"/>
          <a:lstStyle>
            <a:lvl1pPr marL="0" marR="0" lvl="0" indent="0" algn="l" rtl="0">
              <a:spcBef>
                <a:spcPts val="0"/>
              </a:spcBef>
              <a:buSzPct val="140000"/>
              <a:buNone/>
              <a:defRPr sz="1000" cap="non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41" name="Shape 41"/>
          <p:cNvSpPr txBox="1">
            <a:spLocks noGrp="1"/>
          </p:cNvSpPr>
          <p:nvPr>
            <p:ph type="sldNum" idx="12"/>
          </p:nvPr>
        </p:nvSpPr>
        <p:spPr>
          <a:xfrm>
            <a:off x="7543800" y="6356350"/>
            <a:ext cx="990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a:solidFill>
                  <a:schemeClr val="lt1"/>
                </a:solidFill>
                <a:latin typeface="Arial Narrow"/>
                <a:ea typeface="Arial Narrow"/>
                <a:cs typeface="Arial Narrow"/>
                <a:sym typeface="Arial Narrow"/>
              </a:rPr>
              <a:t>‹#›</a:t>
            </a:fld>
            <a:endParaRPr lang="en-US" sz="1100">
              <a:solidFill>
                <a:schemeClr val="lt1"/>
              </a:solidFill>
              <a:latin typeface="Arial Narrow"/>
              <a:ea typeface="Arial Narrow"/>
              <a:cs typeface="Arial Narrow"/>
              <a:sym typeface="Arial Narrow"/>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4800600" y="2209800"/>
            <a:ext cx="3733800" cy="3505200"/>
          </a:xfrm>
          <a:prstGeom prst="rect">
            <a:avLst/>
          </a:prstGeom>
          <a:noFill/>
          <a:ln>
            <a:noFill/>
          </a:ln>
        </p:spPr>
        <p:txBody>
          <a:bodyPr wrap="square" lIns="91425" tIns="91425" rIns="91425" bIns="91425" anchor="t" anchorCtr="0"/>
          <a:lstStyle>
            <a:lvl1pPr marL="342900" marR="0" lvl="0" indent="-2349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1pPr>
            <a:lvl2pPr marL="742950" marR="0" lvl="1" indent="-17780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2pPr>
            <a:lvl3pPr marL="1143000" marR="0" lvl="2"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3pPr>
            <a:lvl4pPr marL="1600200" marR="0" lvl="3"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4pPr>
            <a:lvl5pPr marL="2057400" marR="0" lvl="4"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5pPr>
            <a:lvl6pPr marL="2514600" marR="0" lvl="5"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6pPr>
            <a:lvl7pPr marL="2971800" marR="0" lvl="6"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7pPr>
            <a:lvl8pPr marL="3429000" marR="0" lvl="7"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8pPr>
            <a:lvl9pPr marL="3886200" marR="0" lvl="8"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9pPr>
          </a:lstStyle>
          <a:p>
            <a:endParaRPr/>
          </a:p>
        </p:txBody>
      </p:sp>
      <p:sp>
        <p:nvSpPr>
          <p:cNvPr id="44" name="Shape 44"/>
          <p:cNvSpPr txBox="1">
            <a:spLocks noGrp="1"/>
          </p:cNvSpPr>
          <p:nvPr>
            <p:ph type="body" idx="2"/>
          </p:nvPr>
        </p:nvSpPr>
        <p:spPr>
          <a:xfrm>
            <a:off x="609600" y="2209800"/>
            <a:ext cx="3733800" cy="3505200"/>
          </a:xfrm>
          <a:prstGeom prst="rect">
            <a:avLst/>
          </a:prstGeom>
          <a:noFill/>
          <a:ln>
            <a:noFill/>
          </a:ln>
        </p:spPr>
        <p:txBody>
          <a:bodyPr wrap="square" lIns="91425" tIns="91425" rIns="91425" bIns="91425" anchor="t" anchorCtr="0"/>
          <a:lstStyle>
            <a:lvl1pPr marL="342900" marR="0" lvl="0" indent="-2349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1pPr>
            <a:lvl2pPr marL="742950" marR="0" lvl="1" indent="-17780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2pPr>
            <a:lvl3pPr marL="1143000" marR="0" lvl="2"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3pPr>
            <a:lvl4pPr marL="1600200" marR="0" lvl="3"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4pPr>
            <a:lvl5pPr marL="2057400" marR="0" lvl="4"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5pPr>
            <a:lvl6pPr marL="2514600" marR="0" lvl="5"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6pPr>
            <a:lvl7pPr marL="2971800" marR="0" lvl="6"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7pPr>
            <a:lvl8pPr marL="3429000" marR="0" lvl="7"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8pPr>
            <a:lvl9pPr marL="3886200" marR="0" lvl="8"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9pPr>
          </a:lstStyle>
          <a:p>
            <a:endParaRPr/>
          </a:p>
        </p:txBody>
      </p:sp>
      <p:sp>
        <p:nvSpPr>
          <p:cNvPr id="45" name="Shape 45"/>
          <p:cNvSpPr txBox="1">
            <a:spLocks noGrp="1"/>
          </p:cNvSpPr>
          <p:nvPr>
            <p:ph type="title"/>
          </p:nvPr>
        </p:nvSpPr>
        <p:spPr>
          <a:xfrm>
            <a:off x="609600" y="274638"/>
            <a:ext cx="7924800" cy="1143000"/>
          </a:xfrm>
          <a:prstGeom prst="rect">
            <a:avLst/>
          </a:prstGeom>
          <a:noFill/>
          <a:ln>
            <a:noFill/>
          </a:ln>
        </p:spPr>
        <p:txBody>
          <a:bodyPr wrap="square" lIns="91425" tIns="91425" rIns="91425" bIns="91425" anchor="b" anchorCtr="0"/>
          <a:lstStyle>
            <a:lvl1pPr marL="0" marR="0" lvl="0" indent="0" algn="l" rtl="0">
              <a:spcBef>
                <a:spcPts val="0"/>
              </a:spcBef>
              <a:buClr>
                <a:schemeClr val="lt1"/>
              </a:buClr>
              <a:buSzPct val="100000"/>
              <a:buFont typeface="Arial Narrow"/>
              <a:buNone/>
              <a:defRPr sz="3000" b="0" i="0" u="none" strike="noStrike" cap="none">
                <a:solidFill>
                  <a:schemeClr val="lt1"/>
                </a:solidFill>
                <a:latin typeface="Arial Narrow"/>
                <a:ea typeface="Arial Narrow"/>
                <a:cs typeface="Arial Narrow"/>
                <a:sym typeface="Arial Narrow"/>
              </a:defRPr>
            </a:lvl1pPr>
            <a:lvl2pPr marL="0" marR="0" lvl="1" indent="0" algn="l" rtl="0">
              <a:spcBef>
                <a:spcPts val="0"/>
              </a:spcBef>
              <a:buSzPct val="77777"/>
              <a:buNone/>
              <a:defRPr sz="1800" b="0" i="0" u="none" strike="noStrike" cap="none">
                <a:solidFill>
                  <a:schemeClr val="lt2"/>
                </a:solidFill>
              </a:defRPr>
            </a:lvl2pPr>
            <a:lvl3pPr marL="0" marR="0" lvl="2" indent="0" algn="l" rtl="0">
              <a:spcBef>
                <a:spcPts val="0"/>
              </a:spcBef>
              <a:buSzPct val="77777"/>
              <a:buNone/>
              <a:defRPr sz="1800" b="0" i="0" u="none" strike="noStrike" cap="none">
                <a:solidFill>
                  <a:schemeClr val="lt2"/>
                </a:solidFill>
              </a:defRPr>
            </a:lvl3pPr>
            <a:lvl4pPr marL="0" marR="0" lvl="3" indent="0" algn="l" rtl="0">
              <a:spcBef>
                <a:spcPts val="0"/>
              </a:spcBef>
              <a:buSzPct val="77777"/>
              <a:buNone/>
              <a:defRPr sz="1800" b="0" i="0" u="none" strike="noStrike" cap="none">
                <a:solidFill>
                  <a:schemeClr val="lt2"/>
                </a:solidFill>
              </a:defRPr>
            </a:lvl4pPr>
            <a:lvl5pPr marL="0" marR="0" lvl="4" indent="0" algn="l" rtl="0">
              <a:spcBef>
                <a:spcPts val="0"/>
              </a:spcBef>
              <a:buSzPct val="77777"/>
              <a:buNone/>
              <a:defRPr sz="1800" b="0" i="0" u="none" strike="noStrike" cap="none">
                <a:solidFill>
                  <a:schemeClr val="lt2"/>
                </a:solidFill>
              </a:defRPr>
            </a:lvl5pPr>
            <a:lvl6pPr marL="0" marR="0" lvl="5" indent="0" algn="l" rtl="0">
              <a:spcBef>
                <a:spcPts val="0"/>
              </a:spcBef>
              <a:buSzPct val="77777"/>
              <a:buNone/>
              <a:defRPr sz="1800" b="0" i="0" u="none" strike="noStrike" cap="none">
                <a:solidFill>
                  <a:schemeClr val="lt2"/>
                </a:solidFill>
              </a:defRPr>
            </a:lvl6pPr>
            <a:lvl7pPr marL="0" marR="0" lvl="6" indent="0" algn="l" rtl="0">
              <a:spcBef>
                <a:spcPts val="0"/>
              </a:spcBef>
              <a:buSzPct val="77777"/>
              <a:buNone/>
              <a:defRPr sz="1800" b="0" i="0" u="none" strike="noStrike" cap="none">
                <a:solidFill>
                  <a:schemeClr val="lt2"/>
                </a:solidFill>
              </a:defRPr>
            </a:lvl7pPr>
            <a:lvl8pPr marL="0" marR="0" lvl="7" indent="0" algn="l" rtl="0">
              <a:spcBef>
                <a:spcPts val="0"/>
              </a:spcBef>
              <a:buSzPct val="77777"/>
              <a:buNone/>
              <a:defRPr sz="1800" b="0" i="0" u="none" strike="noStrike" cap="none">
                <a:solidFill>
                  <a:schemeClr val="lt2"/>
                </a:solidFill>
              </a:defRPr>
            </a:lvl8pPr>
            <a:lvl9pPr marL="0" marR="0" lvl="8" indent="0" algn="l" rtl="0">
              <a:spcBef>
                <a:spcPts val="0"/>
              </a:spcBef>
              <a:buSzPct val="77777"/>
              <a:buNone/>
              <a:defRPr sz="1800" b="0" i="0" u="none" strike="noStrike" cap="none">
                <a:solidFill>
                  <a:schemeClr val="lt2"/>
                </a:solidFill>
              </a:defRPr>
            </a:lvl9pPr>
          </a:lstStyle>
          <a:p>
            <a:endParaRPr/>
          </a:p>
        </p:txBody>
      </p:sp>
      <p:sp>
        <p:nvSpPr>
          <p:cNvPr id="46" name="Shape 46"/>
          <p:cNvSpPr txBox="1">
            <a:spLocks noGrp="1"/>
          </p:cNvSpPr>
          <p:nvPr>
            <p:ph type="body" idx="3"/>
          </p:nvPr>
        </p:nvSpPr>
        <p:spPr>
          <a:xfrm>
            <a:off x="609600" y="1600199"/>
            <a:ext cx="3733800" cy="574675"/>
          </a:xfrm>
          <a:prstGeom prst="rect">
            <a:avLst/>
          </a:prstGeom>
          <a:noFill/>
          <a:ln>
            <a:noFill/>
          </a:ln>
        </p:spPr>
        <p:txBody>
          <a:bodyPr wrap="square" lIns="91425" tIns="91425" rIns="91425" bIns="91425" anchor="b" anchorCtr="0"/>
          <a:lstStyle>
            <a:lvl1pPr marL="0" marR="0" lvl="0" indent="0" algn="l" rtl="0">
              <a:lnSpc>
                <a:spcPct val="100000"/>
              </a:lnSpc>
              <a:spcBef>
                <a:spcPts val="340"/>
              </a:spcBef>
              <a:spcAft>
                <a:spcPts val="600"/>
              </a:spcAft>
              <a:buClr>
                <a:schemeClr val="lt2"/>
              </a:buClr>
              <a:buSzPct val="100000"/>
              <a:buFont typeface="Arial"/>
              <a:buNone/>
              <a:defRPr sz="1700" b="0" i="0" u="none" strike="noStrike" cap="none">
                <a:solidFill>
                  <a:schemeClr val="lt2"/>
                </a:solidFill>
                <a:latin typeface="Arial Narrow"/>
                <a:ea typeface="Arial Narrow"/>
                <a:cs typeface="Arial Narrow"/>
                <a:sym typeface="Arial Narrow"/>
              </a:defRPr>
            </a:lvl1pPr>
            <a:lvl2pPr marL="457200" marR="0" lvl="1" indent="0" algn="l" rtl="0">
              <a:lnSpc>
                <a:spcPct val="100000"/>
              </a:lnSpc>
              <a:spcBef>
                <a:spcPts val="400"/>
              </a:spcBef>
              <a:spcAft>
                <a:spcPts val="600"/>
              </a:spcAft>
              <a:buClr>
                <a:schemeClr val="lt2"/>
              </a:buClr>
              <a:buSzPct val="100000"/>
              <a:buFont typeface="Arial"/>
              <a:buNone/>
              <a:defRPr sz="2000" b="1"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360"/>
              </a:spcBef>
              <a:spcAft>
                <a:spcPts val="600"/>
              </a:spcAft>
              <a:buClr>
                <a:schemeClr val="lt2"/>
              </a:buClr>
              <a:buSzPct val="100000"/>
              <a:buFont typeface="Arial"/>
              <a:buNone/>
              <a:defRPr sz="1800" b="1"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320"/>
              </a:spcBef>
              <a:spcAft>
                <a:spcPts val="600"/>
              </a:spcAft>
              <a:buClr>
                <a:schemeClr val="lt2"/>
              </a:buClr>
              <a:buSzPct val="100000"/>
              <a:buFont typeface="Arial"/>
              <a:buNone/>
              <a:defRPr sz="1600" b="1"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320"/>
              </a:spcBef>
              <a:spcAft>
                <a:spcPts val="600"/>
              </a:spcAft>
              <a:buClr>
                <a:schemeClr val="lt2"/>
              </a:buClr>
              <a:buSzPct val="100000"/>
              <a:buFont typeface="Arial"/>
              <a:buNone/>
              <a:defRPr sz="1600" b="1"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320"/>
              </a:spcBef>
              <a:spcAft>
                <a:spcPts val="600"/>
              </a:spcAft>
              <a:buClr>
                <a:schemeClr val="lt2"/>
              </a:buClr>
              <a:buSzPct val="100000"/>
              <a:buFont typeface="Arial"/>
              <a:buNone/>
              <a:defRPr sz="1600" b="1"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320"/>
              </a:spcBef>
              <a:spcAft>
                <a:spcPts val="600"/>
              </a:spcAft>
              <a:buClr>
                <a:schemeClr val="lt2"/>
              </a:buClr>
              <a:buSzPct val="100000"/>
              <a:buFont typeface="Arial"/>
              <a:buNone/>
              <a:defRPr sz="1600" b="1"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320"/>
              </a:spcBef>
              <a:spcAft>
                <a:spcPts val="600"/>
              </a:spcAft>
              <a:buClr>
                <a:schemeClr val="lt2"/>
              </a:buClr>
              <a:buSzPct val="100000"/>
              <a:buFont typeface="Arial"/>
              <a:buNone/>
              <a:defRPr sz="1600" b="1"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320"/>
              </a:spcBef>
              <a:spcAft>
                <a:spcPts val="600"/>
              </a:spcAft>
              <a:buClr>
                <a:schemeClr val="lt2"/>
              </a:buClr>
              <a:buSzPct val="100000"/>
              <a:buFont typeface="Arial"/>
              <a:buNone/>
              <a:defRPr sz="1600" b="1" i="0" u="none" strike="noStrike" cap="none">
                <a:solidFill>
                  <a:schemeClr val="lt1"/>
                </a:solidFill>
                <a:latin typeface="Arial Narrow"/>
                <a:ea typeface="Arial Narrow"/>
                <a:cs typeface="Arial Narrow"/>
                <a:sym typeface="Arial Narrow"/>
              </a:defRPr>
            </a:lvl9pPr>
          </a:lstStyle>
          <a:p>
            <a:endParaRPr/>
          </a:p>
        </p:txBody>
      </p:sp>
      <p:sp>
        <p:nvSpPr>
          <p:cNvPr id="47" name="Shape 47"/>
          <p:cNvSpPr txBox="1">
            <a:spLocks noGrp="1"/>
          </p:cNvSpPr>
          <p:nvPr>
            <p:ph type="body" idx="4"/>
          </p:nvPr>
        </p:nvSpPr>
        <p:spPr>
          <a:xfrm>
            <a:off x="4800600" y="1600199"/>
            <a:ext cx="3733800" cy="574675"/>
          </a:xfrm>
          <a:prstGeom prst="rect">
            <a:avLst/>
          </a:prstGeom>
          <a:noFill/>
          <a:ln>
            <a:noFill/>
          </a:ln>
        </p:spPr>
        <p:txBody>
          <a:bodyPr wrap="square" lIns="91425" tIns="91425" rIns="91425" bIns="91425" anchor="b" anchorCtr="0"/>
          <a:lstStyle>
            <a:lvl1pPr marL="0" marR="0" lvl="0" indent="0" algn="l" rtl="0">
              <a:lnSpc>
                <a:spcPct val="100000"/>
              </a:lnSpc>
              <a:spcBef>
                <a:spcPts val="340"/>
              </a:spcBef>
              <a:spcAft>
                <a:spcPts val="600"/>
              </a:spcAft>
              <a:buClr>
                <a:schemeClr val="lt2"/>
              </a:buClr>
              <a:buSzPct val="100000"/>
              <a:buFont typeface="Arial"/>
              <a:buNone/>
              <a:defRPr sz="1700" b="0" i="0" u="none" strike="noStrike" cap="none">
                <a:solidFill>
                  <a:schemeClr val="lt2"/>
                </a:solidFill>
                <a:latin typeface="Arial Narrow"/>
                <a:ea typeface="Arial Narrow"/>
                <a:cs typeface="Arial Narrow"/>
                <a:sym typeface="Arial Narrow"/>
              </a:defRPr>
            </a:lvl1pPr>
            <a:lvl2pPr marL="457200" marR="0" lvl="1" indent="0" algn="l" rtl="0">
              <a:lnSpc>
                <a:spcPct val="100000"/>
              </a:lnSpc>
              <a:spcBef>
                <a:spcPts val="400"/>
              </a:spcBef>
              <a:spcAft>
                <a:spcPts val="600"/>
              </a:spcAft>
              <a:buClr>
                <a:schemeClr val="lt2"/>
              </a:buClr>
              <a:buSzPct val="100000"/>
              <a:buFont typeface="Arial"/>
              <a:buNone/>
              <a:defRPr sz="2000" b="1"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360"/>
              </a:spcBef>
              <a:spcAft>
                <a:spcPts val="600"/>
              </a:spcAft>
              <a:buClr>
                <a:schemeClr val="lt2"/>
              </a:buClr>
              <a:buSzPct val="100000"/>
              <a:buFont typeface="Arial"/>
              <a:buNone/>
              <a:defRPr sz="1800" b="1"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320"/>
              </a:spcBef>
              <a:spcAft>
                <a:spcPts val="600"/>
              </a:spcAft>
              <a:buClr>
                <a:schemeClr val="lt2"/>
              </a:buClr>
              <a:buSzPct val="100000"/>
              <a:buFont typeface="Arial"/>
              <a:buNone/>
              <a:defRPr sz="1600" b="1"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320"/>
              </a:spcBef>
              <a:spcAft>
                <a:spcPts val="600"/>
              </a:spcAft>
              <a:buClr>
                <a:schemeClr val="lt2"/>
              </a:buClr>
              <a:buSzPct val="100000"/>
              <a:buFont typeface="Arial"/>
              <a:buNone/>
              <a:defRPr sz="1600" b="1"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320"/>
              </a:spcBef>
              <a:spcAft>
                <a:spcPts val="600"/>
              </a:spcAft>
              <a:buClr>
                <a:schemeClr val="lt2"/>
              </a:buClr>
              <a:buSzPct val="100000"/>
              <a:buFont typeface="Arial"/>
              <a:buNone/>
              <a:defRPr sz="1600" b="1"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320"/>
              </a:spcBef>
              <a:spcAft>
                <a:spcPts val="600"/>
              </a:spcAft>
              <a:buClr>
                <a:schemeClr val="lt2"/>
              </a:buClr>
              <a:buSzPct val="100000"/>
              <a:buFont typeface="Arial"/>
              <a:buNone/>
              <a:defRPr sz="1600" b="1"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320"/>
              </a:spcBef>
              <a:spcAft>
                <a:spcPts val="600"/>
              </a:spcAft>
              <a:buClr>
                <a:schemeClr val="lt2"/>
              </a:buClr>
              <a:buSzPct val="100000"/>
              <a:buFont typeface="Arial"/>
              <a:buNone/>
              <a:defRPr sz="1600" b="1"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320"/>
              </a:spcBef>
              <a:spcAft>
                <a:spcPts val="600"/>
              </a:spcAft>
              <a:buClr>
                <a:schemeClr val="lt2"/>
              </a:buClr>
              <a:buSzPct val="100000"/>
              <a:buFont typeface="Arial"/>
              <a:buNone/>
              <a:defRPr sz="1600" b="1" i="0" u="none" strike="noStrike" cap="none">
                <a:solidFill>
                  <a:schemeClr val="lt1"/>
                </a:solidFill>
                <a:latin typeface="Arial Narrow"/>
                <a:ea typeface="Arial Narrow"/>
                <a:cs typeface="Arial Narrow"/>
                <a:sym typeface="Arial Narrow"/>
              </a:defRPr>
            </a:lvl9pPr>
          </a:lstStyle>
          <a:p>
            <a:endParaRPr/>
          </a:p>
        </p:txBody>
      </p:sp>
      <p:sp>
        <p:nvSpPr>
          <p:cNvPr id="48" name="Shape 48"/>
          <p:cNvSpPr txBox="1">
            <a:spLocks noGrp="1"/>
          </p:cNvSpPr>
          <p:nvPr>
            <p:ph type="dt" idx="10"/>
          </p:nvPr>
        </p:nvSpPr>
        <p:spPr>
          <a:xfrm>
            <a:off x="5715000" y="6356350"/>
            <a:ext cx="1524000" cy="365125"/>
          </a:xfrm>
          <a:prstGeom prst="rect">
            <a:avLst/>
          </a:prstGeom>
          <a:noFill/>
          <a:ln>
            <a:noFill/>
          </a:ln>
        </p:spPr>
        <p:txBody>
          <a:bodyPr wrap="square" lIns="91425" tIns="91425" rIns="91425" bIns="91425" anchor="ctr" anchorCtr="0"/>
          <a:lstStyle>
            <a:lvl1pPr marL="0" marR="0" lvl="0" indent="0" algn="r" rtl="0">
              <a:spcBef>
                <a:spcPts val="0"/>
              </a:spcBef>
              <a:buSzPct val="140000"/>
              <a:buNone/>
              <a:defRPr sz="1000" strike="noStrik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49" name="Shape 49"/>
          <p:cNvSpPr txBox="1">
            <a:spLocks noGrp="1"/>
          </p:cNvSpPr>
          <p:nvPr>
            <p:ph type="ftr" idx="11"/>
          </p:nvPr>
        </p:nvSpPr>
        <p:spPr>
          <a:xfrm>
            <a:off x="609600" y="6356350"/>
            <a:ext cx="2895600" cy="365125"/>
          </a:xfrm>
          <a:prstGeom prst="rect">
            <a:avLst/>
          </a:prstGeom>
          <a:noFill/>
          <a:ln>
            <a:noFill/>
          </a:ln>
        </p:spPr>
        <p:txBody>
          <a:bodyPr wrap="square" lIns="91425" tIns="91425" rIns="91425" bIns="91425" anchor="ctr" anchorCtr="0"/>
          <a:lstStyle>
            <a:lvl1pPr marL="0" marR="0" lvl="0" indent="0" algn="l" rtl="0">
              <a:spcBef>
                <a:spcPts val="0"/>
              </a:spcBef>
              <a:buSzPct val="140000"/>
              <a:buNone/>
              <a:defRPr sz="1000" cap="non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50" name="Shape 50"/>
          <p:cNvSpPr txBox="1">
            <a:spLocks noGrp="1"/>
          </p:cNvSpPr>
          <p:nvPr>
            <p:ph type="sldNum" idx="12"/>
          </p:nvPr>
        </p:nvSpPr>
        <p:spPr>
          <a:xfrm>
            <a:off x="7543800" y="6356350"/>
            <a:ext cx="990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a:solidFill>
                  <a:schemeClr val="lt1"/>
                </a:solidFill>
                <a:latin typeface="Arial Narrow"/>
                <a:ea typeface="Arial Narrow"/>
                <a:cs typeface="Arial Narrow"/>
                <a:sym typeface="Arial Narrow"/>
              </a:rPr>
              <a:t>‹#›</a:t>
            </a:fld>
            <a:endParaRPr lang="en-US" sz="1100">
              <a:solidFill>
                <a:schemeClr val="lt1"/>
              </a:solidFill>
              <a:latin typeface="Arial Narrow"/>
              <a:ea typeface="Arial Narrow"/>
              <a:cs typeface="Arial Narrow"/>
              <a:sym typeface="Arial Narrow"/>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609600" y="274638"/>
            <a:ext cx="7924800" cy="1143000"/>
          </a:xfrm>
          <a:prstGeom prst="rect">
            <a:avLst/>
          </a:prstGeom>
          <a:noFill/>
          <a:ln>
            <a:noFill/>
          </a:ln>
        </p:spPr>
        <p:txBody>
          <a:bodyPr wrap="square" lIns="91425" tIns="91425" rIns="91425" bIns="91425" anchor="b" anchorCtr="0"/>
          <a:lstStyle>
            <a:lvl1pPr marL="0" marR="0" lvl="0" indent="0" algn="l" rtl="0">
              <a:spcBef>
                <a:spcPts val="0"/>
              </a:spcBef>
              <a:buClr>
                <a:schemeClr val="lt1"/>
              </a:buClr>
              <a:buSzPct val="100000"/>
              <a:buFont typeface="Arial Narrow"/>
              <a:buNone/>
              <a:defRPr sz="3000" b="0" i="0" u="none" strike="noStrike" cap="none">
                <a:solidFill>
                  <a:schemeClr val="lt1"/>
                </a:solidFill>
                <a:latin typeface="Arial Narrow"/>
                <a:ea typeface="Arial Narrow"/>
                <a:cs typeface="Arial Narrow"/>
                <a:sym typeface="Arial Narrow"/>
              </a:defRPr>
            </a:lvl1pPr>
            <a:lvl2pPr marL="0" marR="0" lvl="1" indent="0" algn="l" rtl="0">
              <a:spcBef>
                <a:spcPts val="0"/>
              </a:spcBef>
              <a:buSzPct val="77777"/>
              <a:buNone/>
              <a:defRPr sz="1800" b="0" i="0" u="none" strike="noStrike" cap="none">
                <a:solidFill>
                  <a:schemeClr val="lt2"/>
                </a:solidFill>
              </a:defRPr>
            </a:lvl2pPr>
            <a:lvl3pPr marL="0" marR="0" lvl="2" indent="0" algn="l" rtl="0">
              <a:spcBef>
                <a:spcPts val="0"/>
              </a:spcBef>
              <a:buSzPct val="77777"/>
              <a:buNone/>
              <a:defRPr sz="1800" b="0" i="0" u="none" strike="noStrike" cap="none">
                <a:solidFill>
                  <a:schemeClr val="lt2"/>
                </a:solidFill>
              </a:defRPr>
            </a:lvl3pPr>
            <a:lvl4pPr marL="0" marR="0" lvl="3" indent="0" algn="l" rtl="0">
              <a:spcBef>
                <a:spcPts val="0"/>
              </a:spcBef>
              <a:buSzPct val="77777"/>
              <a:buNone/>
              <a:defRPr sz="1800" b="0" i="0" u="none" strike="noStrike" cap="none">
                <a:solidFill>
                  <a:schemeClr val="lt2"/>
                </a:solidFill>
              </a:defRPr>
            </a:lvl4pPr>
            <a:lvl5pPr marL="0" marR="0" lvl="4" indent="0" algn="l" rtl="0">
              <a:spcBef>
                <a:spcPts val="0"/>
              </a:spcBef>
              <a:buSzPct val="77777"/>
              <a:buNone/>
              <a:defRPr sz="1800" b="0" i="0" u="none" strike="noStrike" cap="none">
                <a:solidFill>
                  <a:schemeClr val="lt2"/>
                </a:solidFill>
              </a:defRPr>
            </a:lvl5pPr>
            <a:lvl6pPr marL="0" marR="0" lvl="5" indent="0" algn="l" rtl="0">
              <a:spcBef>
                <a:spcPts val="0"/>
              </a:spcBef>
              <a:buSzPct val="77777"/>
              <a:buNone/>
              <a:defRPr sz="1800" b="0" i="0" u="none" strike="noStrike" cap="none">
                <a:solidFill>
                  <a:schemeClr val="lt2"/>
                </a:solidFill>
              </a:defRPr>
            </a:lvl6pPr>
            <a:lvl7pPr marL="0" marR="0" lvl="6" indent="0" algn="l" rtl="0">
              <a:spcBef>
                <a:spcPts val="0"/>
              </a:spcBef>
              <a:buSzPct val="77777"/>
              <a:buNone/>
              <a:defRPr sz="1800" b="0" i="0" u="none" strike="noStrike" cap="none">
                <a:solidFill>
                  <a:schemeClr val="lt2"/>
                </a:solidFill>
              </a:defRPr>
            </a:lvl7pPr>
            <a:lvl8pPr marL="0" marR="0" lvl="7" indent="0" algn="l" rtl="0">
              <a:spcBef>
                <a:spcPts val="0"/>
              </a:spcBef>
              <a:buSzPct val="77777"/>
              <a:buNone/>
              <a:defRPr sz="1800" b="0" i="0" u="none" strike="noStrike" cap="none">
                <a:solidFill>
                  <a:schemeClr val="lt2"/>
                </a:solidFill>
              </a:defRPr>
            </a:lvl8pPr>
            <a:lvl9pPr marL="0" marR="0" lvl="8" indent="0" algn="l" rtl="0">
              <a:spcBef>
                <a:spcPts val="0"/>
              </a:spcBef>
              <a:buSzPct val="77777"/>
              <a:buNone/>
              <a:defRPr sz="1800" b="0" i="0" u="none" strike="noStrike" cap="none">
                <a:solidFill>
                  <a:schemeClr val="lt2"/>
                </a:solidFill>
              </a:defRPr>
            </a:lvl9pPr>
          </a:lstStyle>
          <a:p>
            <a:endParaRPr/>
          </a:p>
        </p:txBody>
      </p:sp>
      <p:sp>
        <p:nvSpPr>
          <p:cNvPr id="53" name="Shape 53"/>
          <p:cNvSpPr txBox="1">
            <a:spLocks noGrp="1"/>
          </p:cNvSpPr>
          <p:nvPr>
            <p:ph type="dt" idx="10"/>
          </p:nvPr>
        </p:nvSpPr>
        <p:spPr>
          <a:xfrm>
            <a:off x="5715000" y="6356350"/>
            <a:ext cx="1524000" cy="365125"/>
          </a:xfrm>
          <a:prstGeom prst="rect">
            <a:avLst/>
          </a:prstGeom>
          <a:noFill/>
          <a:ln>
            <a:noFill/>
          </a:ln>
        </p:spPr>
        <p:txBody>
          <a:bodyPr wrap="square" lIns="91425" tIns="91425" rIns="91425" bIns="91425" anchor="ctr" anchorCtr="0"/>
          <a:lstStyle>
            <a:lvl1pPr marL="0" marR="0" lvl="0" indent="0" algn="r" rtl="0">
              <a:spcBef>
                <a:spcPts val="0"/>
              </a:spcBef>
              <a:buSzPct val="140000"/>
              <a:buNone/>
              <a:defRPr sz="1000" strike="noStrik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54" name="Shape 54"/>
          <p:cNvSpPr txBox="1">
            <a:spLocks noGrp="1"/>
          </p:cNvSpPr>
          <p:nvPr>
            <p:ph type="ftr" idx="11"/>
          </p:nvPr>
        </p:nvSpPr>
        <p:spPr>
          <a:xfrm>
            <a:off x="609600" y="6356350"/>
            <a:ext cx="2895600" cy="365125"/>
          </a:xfrm>
          <a:prstGeom prst="rect">
            <a:avLst/>
          </a:prstGeom>
          <a:noFill/>
          <a:ln>
            <a:noFill/>
          </a:ln>
        </p:spPr>
        <p:txBody>
          <a:bodyPr wrap="square" lIns="91425" tIns="91425" rIns="91425" bIns="91425" anchor="ctr" anchorCtr="0"/>
          <a:lstStyle>
            <a:lvl1pPr marL="0" marR="0" lvl="0" indent="0" algn="l" rtl="0">
              <a:spcBef>
                <a:spcPts val="0"/>
              </a:spcBef>
              <a:buSzPct val="140000"/>
              <a:buNone/>
              <a:defRPr sz="1000" cap="non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55" name="Shape 55"/>
          <p:cNvSpPr txBox="1">
            <a:spLocks noGrp="1"/>
          </p:cNvSpPr>
          <p:nvPr>
            <p:ph type="sldNum" idx="12"/>
          </p:nvPr>
        </p:nvSpPr>
        <p:spPr>
          <a:xfrm>
            <a:off x="7543800" y="6356350"/>
            <a:ext cx="990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a:solidFill>
                  <a:schemeClr val="lt1"/>
                </a:solidFill>
                <a:latin typeface="Arial Narrow"/>
                <a:ea typeface="Arial Narrow"/>
                <a:cs typeface="Arial Narrow"/>
                <a:sym typeface="Arial Narrow"/>
              </a:rPr>
              <a:t>‹#›</a:t>
            </a:fld>
            <a:endParaRPr lang="en-US" sz="1100">
              <a:solidFill>
                <a:schemeClr val="lt1"/>
              </a:solidFill>
              <a:latin typeface="Arial Narrow"/>
              <a:ea typeface="Arial Narrow"/>
              <a:cs typeface="Arial Narrow"/>
              <a:sym typeface="Arial Narrow"/>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6"/>
        <p:cNvGrpSpPr/>
        <p:nvPr/>
      </p:nvGrpSpPr>
      <p:grpSpPr>
        <a:xfrm>
          <a:off x="0" y="0"/>
          <a:ext cx="0" cy="0"/>
          <a:chOff x="0" y="0"/>
          <a:chExt cx="0" cy="0"/>
        </a:xfrm>
      </p:grpSpPr>
      <p:sp>
        <p:nvSpPr>
          <p:cNvPr id="57" name="Shape 57"/>
          <p:cNvSpPr txBox="1">
            <a:spLocks noGrp="1"/>
          </p:cNvSpPr>
          <p:nvPr>
            <p:ph type="dt" idx="10"/>
          </p:nvPr>
        </p:nvSpPr>
        <p:spPr>
          <a:xfrm>
            <a:off x="5715000" y="6356350"/>
            <a:ext cx="1524000" cy="365125"/>
          </a:xfrm>
          <a:prstGeom prst="rect">
            <a:avLst/>
          </a:prstGeom>
          <a:noFill/>
          <a:ln>
            <a:noFill/>
          </a:ln>
        </p:spPr>
        <p:txBody>
          <a:bodyPr wrap="square" lIns="91425" tIns="91425" rIns="91425" bIns="91425" anchor="ctr" anchorCtr="0"/>
          <a:lstStyle>
            <a:lvl1pPr marL="0" marR="0" lvl="0" indent="0" algn="r" rtl="0">
              <a:spcBef>
                <a:spcPts val="0"/>
              </a:spcBef>
              <a:buSzPct val="140000"/>
              <a:buNone/>
              <a:defRPr sz="1000" strike="noStrik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58" name="Shape 58"/>
          <p:cNvSpPr txBox="1">
            <a:spLocks noGrp="1"/>
          </p:cNvSpPr>
          <p:nvPr>
            <p:ph type="ftr" idx="11"/>
          </p:nvPr>
        </p:nvSpPr>
        <p:spPr>
          <a:xfrm>
            <a:off x="609600" y="6356350"/>
            <a:ext cx="2895600" cy="365125"/>
          </a:xfrm>
          <a:prstGeom prst="rect">
            <a:avLst/>
          </a:prstGeom>
          <a:noFill/>
          <a:ln>
            <a:noFill/>
          </a:ln>
        </p:spPr>
        <p:txBody>
          <a:bodyPr wrap="square" lIns="91425" tIns="91425" rIns="91425" bIns="91425" anchor="ctr" anchorCtr="0"/>
          <a:lstStyle>
            <a:lvl1pPr marL="0" marR="0" lvl="0" indent="0" algn="l" rtl="0">
              <a:spcBef>
                <a:spcPts val="0"/>
              </a:spcBef>
              <a:buSzPct val="140000"/>
              <a:buNone/>
              <a:defRPr sz="1000" cap="non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59" name="Shape 59"/>
          <p:cNvSpPr txBox="1">
            <a:spLocks noGrp="1"/>
          </p:cNvSpPr>
          <p:nvPr>
            <p:ph type="sldNum" idx="12"/>
          </p:nvPr>
        </p:nvSpPr>
        <p:spPr>
          <a:xfrm>
            <a:off x="7543800" y="6356350"/>
            <a:ext cx="990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a:solidFill>
                  <a:schemeClr val="lt1"/>
                </a:solidFill>
                <a:latin typeface="Arial Narrow"/>
                <a:ea typeface="Arial Narrow"/>
                <a:cs typeface="Arial Narrow"/>
                <a:sym typeface="Arial Narrow"/>
              </a:rPr>
              <a:t>‹#›</a:t>
            </a:fld>
            <a:endParaRPr lang="en-US" sz="1100">
              <a:solidFill>
                <a:schemeClr val="lt1"/>
              </a:solidFill>
              <a:latin typeface="Arial Narrow"/>
              <a:ea typeface="Arial Narrow"/>
              <a:cs typeface="Arial Narrow"/>
              <a:sym typeface="Arial Narrow"/>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0"/>
        <p:cNvGrpSpPr/>
        <p:nvPr/>
      </p:nvGrpSpPr>
      <p:grpSpPr>
        <a:xfrm>
          <a:off x="0" y="0"/>
          <a:ext cx="0" cy="0"/>
          <a:chOff x="0" y="0"/>
          <a:chExt cx="0" cy="0"/>
        </a:xfrm>
      </p:grpSpPr>
      <p:sp>
        <p:nvSpPr>
          <p:cNvPr id="61" name="Shape 61"/>
          <p:cNvSpPr txBox="1">
            <a:spLocks noGrp="1"/>
          </p:cNvSpPr>
          <p:nvPr>
            <p:ph type="body" idx="1"/>
          </p:nvPr>
        </p:nvSpPr>
        <p:spPr>
          <a:xfrm>
            <a:off x="3962400" y="1447800"/>
            <a:ext cx="4648200" cy="4267200"/>
          </a:xfrm>
          <a:prstGeom prst="rect">
            <a:avLst/>
          </a:prstGeom>
          <a:noFill/>
          <a:ln>
            <a:noFill/>
          </a:ln>
        </p:spPr>
        <p:txBody>
          <a:bodyPr wrap="square" lIns="91425" tIns="91425" rIns="91425" bIns="91425" anchor="t" anchorCtr="0"/>
          <a:lstStyle>
            <a:lvl1pPr marL="342900" marR="0" lvl="0" indent="-2349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1pPr>
            <a:lvl2pPr marL="742950" marR="0" lvl="1" indent="-17780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2pPr>
            <a:lvl3pPr marL="1143000" marR="0" lvl="2"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3pPr>
            <a:lvl4pPr marL="1600200" marR="0" lvl="3"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4pPr>
            <a:lvl5pPr marL="2057400" marR="0" lvl="4"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5pPr>
            <a:lvl6pPr marL="2514600" marR="0" lvl="5"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6pPr>
            <a:lvl7pPr marL="2971800" marR="0" lvl="6"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7pPr>
            <a:lvl8pPr marL="3429000" marR="0" lvl="7"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8pPr>
            <a:lvl9pPr marL="3886200" marR="0" lvl="8"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9pPr>
          </a:lstStyle>
          <a:p>
            <a:endParaRPr/>
          </a:p>
        </p:txBody>
      </p:sp>
      <p:sp>
        <p:nvSpPr>
          <p:cNvPr id="62" name="Shape 62"/>
          <p:cNvSpPr txBox="1">
            <a:spLocks noGrp="1"/>
          </p:cNvSpPr>
          <p:nvPr>
            <p:ph type="title"/>
          </p:nvPr>
        </p:nvSpPr>
        <p:spPr>
          <a:xfrm>
            <a:off x="612648" y="1447800"/>
            <a:ext cx="2971800" cy="1097280"/>
          </a:xfrm>
          <a:prstGeom prst="rect">
            <a:avLst/>
          </a:prstGeom>
          <a:noFill/>
          <a:ln>
            <a:noFill/>
          </a:ln>
        </p:spPr>
        <p:txBody>
          <a:bodyPr wrap="square" lIns="91425" tIns="91425" rIns="91425" bIns="91425" anchor="b" anchorCtr="0"/>
          <a:lstStyle>
            <a:lvl1pPr marL="0" marR="0" lvl="0" indent="0" algn="l" rtl="0">
              <a:spcBef>
                <a:spcPts val="0"/>
              </a:spcBef>
              <a:buClr>
                <a:schemeClr val="lt2"/>
              </a:buClr>
              <a:buSzPct val="100000"/>
              <a:buFont typeface="Arial Narrow"/>
              <a:buNone/>
              <a:defRPr sz="1800" b="0" i="0" u="none" strike="noStrike" cap="none">
                <a:solidFill>
                  <a:schemeClr val="lt2"/>
                </a:solidFill>
                <a:latin typeface="Arial Narrow"/>
                <a:ea typeface="Arial Narrow"/>
                <a:cs typeface="Arial Narrow"/>
                <a:sym typeface="Arial Narrow"/>
              </a:defRPr>
            </a:lvl1pPr>
            <a:lvl2pPr marL="0" marR="0" lvl="1" indent="0" algn="l" rtl="0">
              <a:spcBef>
                <a:spcPts val="0"/>
              </a:spcBef>
              <a:buSzPct val="77777"/>
              <a:buNone/>
              <a:defRPr sz="1800" b="0" i="0" u="none" strike="noStrike" cap="none">
                <a:solidFill>
                  <a:schemeClr val="lt2"/>
                </a:solidFill>
              </a:defRPr>
            </a:lvl2pPr>
            <a:lvl3pPr marL="0" marR="0" lvl="2" indent="0" algn="l" rtl="0">
              <a:spcBef>
                <a:spcPts val="0"/>
              </a:spcBef>
              <a:buSzPct val="77777"/>
              <a:buNone/>
              <a:defRPr sz="1800" b="0" i="0" u="none" strike="noStrike" cap="none">
                <a:solidFill>
                  <a:schemeClr val="lt2"/>
                </a:solidFill>
              </a:defRPr>
            </a:lvl3pPr>
            <a:lvl4pPr marL="0" marR="0" lvl="3" indent="0" algn="l" rtl="0">
              <a:spcBef>
                <a:spcPts val="0"/>
              </a:spcBef>
              <a:buSzPct val="77777"/>
              <a:buNone/>
              <a:defRPr sz="1800" b="0" i="0" u="none" strike="noStrike" cap="none">
                <a:solidFill>
                  <a:schemeClr val="lt2"/>
                </a:solidFill>
              </a:defRPr>
            </a:lvl4pPr>
            <a:lvl5pPr marL="0" marR="0" lvl="4" indent="0" algn="l" rtl="0">
              <a:spcBef>
                <a:spcPts val="0"/>
              </a:spcBef>
              <a:buSzPct val="77777"/>
              <a:buNone/>
              <a:defRPr sz="1800" b="0" i="0" u="none" strike="noStrike" cap="none">
                <a:solidFill>
                  <a:schemeClr val="lt2"/>
                </a:solidFill>
              </a:defRPr>
            </a:lvl5pPr>
            <a:lvl6pPr marL="0" marR="0" lvl="5" indent="0" algn="l" rtl="0">
              <a:spcBef>
                <a:spcPts val="0"/>
              </a:spcBef>
              <a:buSzPct val="77777"/>
              <a:buNone/>
              <a:defRPr sz="1800" b="0" i="0" u="none" strike="noStrike" cap="none">
                <a:solidFill>
                  <a:schemeClr val="lt2"/>
                </a:solidFill>
              </a:defRPr>
            </a:lvl6pPr>
            <a:lvl7pPr marL="0" marR="0" lvl="6" indent="0" algn="l" rtl="0">
              <a:spcBef>
                <a:spcPts val="0"/>
              </a:spcBef>
              <a:buSzPct val="77777"/>
              <a:buNone/>
              <a:defRPr sz="1800" b="0" i="0" u="none" strike="noStrike" cap="none">
                <a:solidFill>
                  <a:schemeClr val="lt2"/>
                </a:solidFill>
              </a:defRPr>
            </a:lvl7pPr>
            <a:lvl8pPr marL="0" marR="0" lvl="7" indent="0" algn="l" rtl="0">
              <a:spcBef>
                <a:spcPts val="0"/>
              </a:spcBef>
              <a:buSzPct val="77777"/>
              <a:buNone/>
              <a:defRPr sz="1800" b="0" i="0" u="none" strike="noStrike" cap="none">
                <a:solidFill>
                  <a:schemeClr val="lt2"/>
                </a:solidFill>
              </a:defRPr>
            </a:lvl8pPr>
            <a:lvl9pPr marL="0" marR="0" lvl="8" indent="0" algn="l" rtl="0">
              <a:spcBef>
                <a:spcPts val="0"/>
              </a:spcBef>
              <a:buSzPct val="77777"/>
              <a:buNone/>
              <a:defRPr sz="1800" b="0" i="0" u="none" strike="noStrike" cap="none">
                <a:solidFill>
                  <a:schemeClr val="lt2"/>
                </a:solidFill>
              </a:defRPr>
            </a:lvl9pPr>
          </a:lstStyle>
          <a:p>
            <a:endParaRPr/>
          </a:p>
        </p:txBody>
      </p:sp>
      <p:sp>
        <p:nvSpPr>
          <p:cNvPr id="63" name="Shape 63"/>
          <p:cNvSpPr txBox="1">
            <a:spLocks noGrp="1"/>
          </p:cNvSpPr>
          <p:nvPr>
            <p:ph type="body" idx="2"/>
          </p:nvPr>
        </p:nvSpPr>
        <p:spPr>
          <a:xfrm>
            <a:off x="612648" y="2547891"/>
            <a:ext cx="2971800" cy="3167109"/>
          </a:xfrm>
          <a:prstGeom prst="rect">
            <a:avLst/>
          </a:prstGeom>
          <a:noFill/>
          <a:ln>
            <a:noFill/>
          </a:ln>
        </p:spPr>
        <p:txBody>
          <a:bodyPr wrap="square" lIns="91425" tIns="91425" rIns="91425" bIns="91425" anchor="t" anchorCtr="0"/>
          <a:lstStyle>
            <a:lvl1pPr marL="0" marR="0" lvl="0" indent="0" algn="l" rtl="0">
              <a:lnSpc>
                <a:spcPct val="100000"/>
              </a:lnSpc>
              <a:spcBef>
                <a:spcPts val="280"/>
              </a:spcBef>
              <a:spcAft>
                <a:spcPts val="600"/>
              </a:spcAft>
              <a:buClr>
                <a:schemeClr val="lt2"/>
              </a:buClr>
              <a:buSzPct val="100000"/>
              <a:buFont typeface="Arial"/>
              <a:buNone/>
              <a:defRPr sz="1400" b="0" i="0" u="none" strike="noStrike" cap="none">
                <a:solidFill>
                  <a:schemeClr val="lt1"/>
                </a:solidFill>
                <a:latin typeface="Arial Narrow"/>
                <a:ea typeface="Arial Narrow"/>
                <a:cs typeface="Arial Narrow"/>
                <a:sym typeface="Arial Narrow"/>
              </a:defRPr>
            </a:lvl1pPr>
            <a:lvl2pPr marL="457200" marR="0" lvl="1" indent="0" algn="l" rtl="0">
              <a:lnSpc>
                <a:spcPct val="100000"/>
              </a:lnSpc>
              <a:spcBef>
                <a:spcPts val="240"/>
              </a:spcBef>
              <a:spcAft>
                <a:spcPts val="600"/>
              </a:spcAft>
              <a:buClr>
                <a:schemeClr val="lt2"/>
              </a:buClr>
              <a:buSzPct val="100000"/>
              <a:buFont typeface="Arial"/>
              <a:buNone/>
              <a:defRPr sz="1200" b="0"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200"/>
              </a:spcBef>
              <a:spcAft>
                <a:spcPts val="600"/>
              </a:spcAft>
              <a:buClr>
                <a:schemeClr val="lt2"/>
              </a:buClr>
              <a:buSzPct val="100000"/>
              <a:buFont typeface="Arial"/>
              <a:buNone/>
              <a:defRPr sz="1000" b="0"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180"/>
              </a:spcBef>
              <a:spcAft>
                <a:spcPts val="600"/>
              </a:spcAft>
              <a:buClr>
                <a:schemeClr val="lt2"/>
              </a:buClr>
              <a:buSzPct val="100000"/>
              <a:buFont typeface="Arial"/>
              <a:buNone/>
              <a:defRPr sz="900" b="0"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180"/>
              </a:spcBef>
              <a:spcAft>
                <a:spcPts val="600"/>
              </a:spcAft>
              <a:buClr>
                <a:schemeClr val="lt2"/>
              </a:buClr>
              <a:buSzPct val="100000"/>
              <a:buFont typeface="Arial"/>
              <a:buNone/>
              <a:defRPr sz="900" b="0"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180"/>
              </a:spcBef>
              <a:spcAft>
                <a:spcPts val="600"/>
              </a:spcAft>
              <a:buClr>
                <a:schemeClr val="lt2"/>
              </a:buClr>
              <a:buSzPct val="100000"/>
              <a:buFont typeface="Arial"/>
              <a:buNone/>
              <a:defRPr sz="900" b="0"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180"/>
              </a:spcBef>
              <a:spcAft>
                <a:spcPts val="600"/>
              </a:spcAft>
              <a:buClr>
                <a:schemeClr val="lt2"/>
              </a:buClr>
              <a:buSzPct val="100000"/>
              <a:buFont typeface="Arial"/>
              <a:buNone/>
              <a:defRPr sz="900" b="0"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180"/>
              </a:spcBef>
              <a:spcAft>
                <a:spcPts val="600"/>
              </a:spcAft>
              <a:buClr>
                <a:schemeClr val="lt2"/>
              </a:buClr>
              <a:buSzPct val="100000"/>
              <a:buFont typeface="Arial"/>
              <a:buNone/>
              <a:defRPr sz="900" b="0"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180"/>
              </a:spcBef>
              <a:spcAft>
                <a:spcPts val="600"/>
              </a:spcAft>
              <a:buClr>
                <a:schemeClr val="lt2"/>
              </a:buClr>
              <a:buSzPct val="100000"/>
              <a:buFont typeface="Arial"/>
              <a:buNone/>
              <a:defRPr sz="900" b="0" i="0" u="none" strike="noStrike" cap="none">
                <a:solidFill>
                  <a:schemeClr val="lt1"/>
                </a:solidFill>
                <a:latin typeface="Arial Narrow"/>
                <a:ea typeface="Arial Narrow"/>
                <a:cs typeface="Arial Narrow"/>
                <a:sym typeface="Arial Narrow"/>
              </a:defRPr>
            </a:lvl9pPr>
          </a:lstStyle>
          <a:p>
            <a:endParaRPr/>
          </a:p>
        </p:txBody>
      </p:sp>
      <p:sp>
        <p:nvSpPr>
          <p:cNvPr id="64" name="Shape 64"/>
          <p:cNvSpPr txBox="1">
            <a:spLocks noGrp="1"/>
          </p:cNvSpPr>
          <p:nvPr>
            <p:ph type="dt" idx="10"/>
          </p:nvPr>
        </p:nvSpPr>
        <p:spPr>
          <a:xfrm>
            <a:off x="5715000" y="6356350"/>
            <a:ext cx="1524000" cy="365125"/>
          </a:xfrm>
          <a:prstGeom prst="rect">
            <a:avLst/>
          </a:prstGeom>
          <a:noFill/>
          <a:ln>
            <a:noFill/>
          </a:ln>
        </p:spPr>
        <p:txBody>
          <a:bodyPr wrap="square" lIns="91425" tIns="91425" rIns="91425" bIns="91425" anchor="ctr" anchorCtr="0"/>
          <a:lstStyle>
            <a:lvl1pPr marL="0" marR="0" lvl="0" indent="0" algn="r" rtl="0">
              <a:spcBef>
                <a:spcPts val="0"/>
              </a:spcBef>
              <a:buSzPct val="140000"/>
              <a:buNone/>
              <a:defRPr sz="1000" strike="noStrik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65" name="Shape 65"/>
          <p:cNvSpPr txBox="1">
            <a:spLocks noGrp="1"/>
          </p:cNvSpPr>
          <p:nvPr>
            <p:ph type="ftr" idx="11"/>
          </p:nvPr>
        </p:nvSpPr>
        <p:spPr>
          <a:xfrm>
            <a:off x="609600" y="6356350"/>
            <a:ext cx="2895600" cy="365125"/>
          </a:xfrm>
          <a:prstGeom prst="rect">
            <a:avLst/>
          </a:prstGeom>
          <a:noFill/>
          <a:ln>
            <a:noFill/>
          </a:ln>
        </p:spPr>
        <p:txBody>
          <a:bodyPr wrap="square" lIns="91425" tIns="91425" rIns="91425" bIns="91425" anchor="ctr" anchorCtr="0"/>
          <a:lstStyle>
            <a:lvl1pPr marL="0" marR="0" lvl="0" indent="0" algn="l" rtl="0">
              <a:spcBef>
                <a:spcPts val="0"/>
              </a:spcBef>
              <a:buSzPct val="140000"/>
              <a:buNone/>
              <a:defRPr sz="1000" cap="non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66" name="Shape 66"/>
          <p:cNvSpPr txBox="1">
            <a:spLocks noGrp="1"/>
          </p:cNvSpPr>
          <p:nvPr>
            <p:ph type="sldNum" idx="12"/>
          </p:nvPr>
        </p:nvSpPr>
        <p:spPr>
          <a:xfrm>
            <a:off x="7543800" y="6356350"/>
            <a:ext cx="990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a:solidFill>
                  <a:schemeClr val="lt1"/>
                </a:solidFill>
                <a:latin typeface="Arial Narrow"/>
                <a:ea typeface="Arial Narrow"/>
                <a:cs typeface="Arial Narrow"/>
                <a:sym typeface="Arial Narrow"/>
              </a:rPr>
              <a:t>‹#›</a:t>
            </a:fld>
            <a:endParaRPr lang="en-US" sz="1100">
              <a:solidFill>
                <a:schemeClr val="lt1"/>
              </a:solidFill>
              <a:latin typeface="Arial Narrow"/>
              <a:ea typeface="Arial Narrow"/>
              <a:cs typeface="Arial Narrow"/>
              <a:sym typeface="Arial Narrow"/>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Shape 67"/>
        <p:cNvGrpSpPr/>
        <p:nvPr/>
      </p:nvGrpSpPr>
      <p:grpSpPr>
        <a:xfrm>
          <a:off x="0" y="0"/>
          <a:ext cx="0" cy="0"/>
          <a:chOff x="0" y="0"/>
          <a:chExt cx="0" cy="0"/>
        </a:xfrm>
      </p:grpSpPr>
      <p:pic>
        <p:nvPicPr>
          <p:cNvPr id="68" name="Shape 68" descr="horizon.png"/>
          <p:cNvPicPr preferRelativeResize="0"/>
          <p:nvPr/>
        </p:nvPicPr>
        <p:blipFill rotWithShape="1">
          <a:blip r:embed="rId2">
            <a:alphaModFix/>
          </a:blip>
          <a:srcRect/>
          <a:stretch/>
        </p:blipFill>
        <p:spPr>
          <a:xfrm>
            <a:off x="0" y="0"/>
            <a:ext cx="9144000" cy="6815137"/>
          </a:xfrm>
          <a:prstGeom prst="rect">
            <a:avLst/>
          </a:prstGeom>
          <a:noFill/>
          <a:ln>
            <a:noFill/>
          </a:ln>
        </p:spPr>
      </p:pic>
      <p:sp>
        <p:nvSpPr>
          <p:cNvPr id="69" name="Shape 69"/>
          <p:cNvSpPr txBox="1">
            <a:spLocks noGrp="1"/>
          </p:cNvSpPr>
          <p:nvPr>
            <p:ph type="title"/>
          </p:nvPr>
        </p:nvSpPr>
        <p:spPr>
          <a:xfrm>
            <a:off x="609600" y="1447800"/>
            <a:ext cx="2971800" cy="1097280"/>
          </a:xfrm>
          <a:prstGeom prst="rect">
            <a:avLst/>
          </a:prstGeom>
          <a:noFill/>
          <a:ln>
            <a:noFill/>
          </a:ln>
        </p:spPr>
        <p:txBody>
          <a:bodyPr wrap="square" lIns="91425" tIns="91425" rIns="91425" bIns="91425" anchor="b" anchorCtr="0"/>
          <a:lstStyle>
            <a:lvl1pPr marL="0" marR="0" lvl="0" indent="0" algn="l" rtl="0">
              <a:spcBef>
                <a:spcPts val="0"/>
              </a:spcBef>
              <a:buClr>
                <a:schemeClr val="lt2"/>
              </a:buClr>
              <a:buSzPct val="100000"/>
              <a:buFont typeface="Arial Narrow"/>
              <a:buNone/>
              <a:defRPr sz="1800" b="0" i="0" u="none" strike="noStrike" cap="none">
                <a:solidFill>
                  <a:schemeClr val="lt2"/>
                </a:solidFill>
                <a:latin typeface="Arial Narrow"/>
                <a:ea typeface="Arial Narrow"/>
                <a:cs typeface="Arial Narrow"/>
                <a:sym typeface="Arial Narrow"/>
              </a:defRPr>
            </a:lvl1pPr>
            <a:lvl2pPr marL="0" marR="0" lvl="1" indent="0" algn="l" rtl="0">
              <a:spcBef>
                <a:spcPts val="0"/>
              </a:spcBef>
              <a:buSzPct val="77777"/>
              <a:buNone/>
              <a:defRPr sz="1800" b="0" i="0" u="none" strike="noStrike" cap="none">
                <a:solidFill>
                  <a:schemeClr val="lt2"/>
                </a:solidFill>
              </a:defRPr>
            </a:lvl2pPr>
            <a:lvl3pPr marL="0" marR="0" lvl="2" indent="0" algn="l" rtl="0">
              <a:spcBef>
                <a:spcPts val="0"/>
              </a:spcBef>
              <a:buSzPct val="77777"/>
              <a:buNone/>
              <a:defRPr sz="1800" b="0" i="0" u="none" strike="noStrike" cap="none">
                <a:solidFill>
                  <a:schemeClr val="lt2"/>
                </a:solidFill>
              </a:defRPr>
            </a:lvl3pPr>
            <a:lvl4pPr marL="0" marR="0" lvl="3" indent="0" algn="l" rtl="0">
              <a:spcBef>
                <a:spcPts val="0"/>
              </a:spcBef>
              <a:buSzPct val="77777"/>
              <a:buNone/>
              <a:defRPr sz="1800" b="0" i="0" u="none" strike="noStrike" cap="none">
                <a:solidFill>
                  <a:schemeClr val="lt2"/>
                </a:solidFill>
              </a:defRPr>
            </a:lvl4pPr>
            <a:lvl5pPr marL="0" marR="0" lvl="4" indent="0" algn="l" rtl="0">
              <a:spcBef>
                <a:spcPts val="0"/>
              </a:spcBef>
              <a:buSzPct val="77777"/>
              <a:buNone/>
              <a:defRPr sz="1800" b="0" i="0" u="none" strike="noStrike" cap="none">
                <a:solidFill>
                  <a:schemeClr val="lt2"/>
                </a:solidFill>
              </a:defRPr>
            </a:lvl5pPr>
            <a:lvl6pPr marL="0" marR="0" lvl="5" indent="0" algn="l" rtl="0">
              <a:spcBef>
                <a:spcPts val="0"/>
              </a:spcBef>
              <a:buSzPct val="77777"/>
              <a:buNone/>
              <a:defRPr sz="1800" b="0" i="0" u="none" strike="noStrike" cap="none">
                <a:solidFill>
                  <a:schemeClr val="lt2"/>
                </a:solidFill>
              </a:defRPr>
            </a:lvl6pPr>
            <a:lvl7pPr marL="0" marR="0" lvl="6" indent="0" algn="l" rtl="0">
              <a:spcBef>
                <a:spcPts val="0"/>
              </a:spcBef>
              <a:buSzPct val="77777"/>
              <a:buNone/>
              <a:defRPr sz="1800" b="0" i="0" u="none" strike="noStrike" cap="none">
                <a:solidFill>
                  <a:schemeClr val="lt2"/>
                </a:solidFill>
              </a:defRPr>
            </a:lvl7pPr>
            <a:lvl8pPr marL="0" marR="0" lvl="7" indent="0" algn="l" rtl="0">
              <a:spcBef>
                <a:spcPts val="0"/>
              </a:spcBef>
              <a:buSzPct val="77777"/>
              <a:buNone/>
              <a:defRPr sz="1800" b="0" i="0" u="none" strike="noStrike" cap="none">
                <a:solidFill>
                  <a:schemeClr val="lt2"/>
                </a:solidFill>
              </a:defRPr>
            </a:lvl8pPr>
            <a:lvl9pPr marL="0" marR="0" lvl="8" indent="0" algn="l" rtl="0">
              <a:spcBef>
                <a:spcPts val="0"/>
              </a:spcBef>
              <a:buSzPct val="77777"/>
              <a:buNone/>
              <a:defRPr sz="1800" b="0" i="0" u="none" strike="noStrike" cap="none">
                <a:solidFill>
                  <a:schemeClr val="lt2"/>
                </a:solidFill>
              </a:defRPr>
            </a:lvl9pPr>
          </a:lstStyle>
          <a:p>
            <a:endParaRPr/>
          </a:p>
        </p:txBody>
      </p:sp>
      <p:sp>
        <p:nvSpPr>
          <p:cNvPr id="70" name="Shape 70"/>
          <p:cNvSpPr>
            <a:spLocks noGrp="1"/>
          </p:cNvSpPr>
          <p:nvPr>
            <p:ph type="pic" idx="2"/>
          </p:nvPr>
        </p:nvSpPr>
        <p:spPr>
          <a:xfrm>
            <a:off x="4657344" y="1447800"/>
            <a:ext cx="3419856" cy="3474720"/>
          </a:xfrm>
          <a:prstGeom prst="rect">
            <a:avLst/>
          </a:prstGeom>
          <a:noFill/>
          <a:ln>
            <a:noFill/>
          </a:ln>
        </p:spPr>
        <p:txBody>
          <a:bodyPr wrap="square" lIns="91425" tIns="91425" rIns="91425" bIns="91425" anchor="t" anchorCtr="0"/>
          <a:lstStyle>
            <a:lvl1pPr marL="0" marR="0" lvl="0" indent="0" algn="ctr" rtl="0">
              <a:lnSpc>
                <a:spcPct val="100000"/>
              </a:lnSpc>
              <a:spcBef>
                <a:spcPts val="400"/>
              </a:spcBef>
              <a:spcAft>
                <a:spcPts val="600"/>
              </a:spcAft>
              <a:buClr>
                <a:schemeClr val="lt2"/>
              </a:buClr>
              <a:buSzPct val="100000"/>
              <a:buFont typeface="Arial"/>
              <a:buNone/>
              <a:defRPr sz="2000" b="0" i="0" u="none" strike="noStrike" cap="none">
                <a:solidFill>
                  <a:srgbClr val="A5A5A5"/>
                </a:solidFill>
                <a:latin typeface="Arial Narrow"/>
                <a:ea typeface="Arial Narrow"/>
                <a:cs typeface="Arial Narrow"/>
                <a:sym typeface="Arial Narrow"/>
              </a:defRPr>
            </a:lvl1pPr>
            <a:lvl2pPr marL="457200" marR="0" lvl="1" indent="0" algn="l" rtl="0">
              <a:lnSpc>
                <a:spcPct val="100000"/>
              </a:lnSpc>
              <a:spcBef>
                <a:spcPts val="560"/>
              </a:spcBef>
              <a:spcAft>
                <a:spcPts val="600"/>
              </a:spcAft>
              <a:buClr>
                <a:schemeClr val="lt2"/>
              </a:buClr>
              <a:buSzPct val="100000"/>
              <a:buFont typeface="Arial"/>
              <a:buNone/>
              <a:defRPr sz="2800" b="0"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480"/>
              </a:spcBef>
              <a:spcAft>
                <a:spcPts val="600"/>
              </a:spcAft>
              <a:buClr>
                <a:schemeClr val="lt2"/>
              </a:buClr>
              <a:buSzPct val="100000"/>
              <a:buFont typeface="Arial"/>
              <a:buNone/>
              <a:defRPr sz="2400" b="0"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400"/>
              </a:spcBef>
              <a:spcAft>
                <a:spcPts val="600"/>
              </a:spcAft>
              <a:buClr>
                <a:schemeClr val="lt2"/>
              </a:buClr>
              <a:buSzPct val="100000"/>
              <a:buFont typeface="Arial"/>
              <a:buNone/>
              <a:defRPr sz="2000" b="0"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400"/>
              </a:spcBef>
              <a:spcAft>
                <a:spcPts val="600"/>
              </a:spcAft>
              <a:buClr>
                <a:schemeClr val="lt2"/>
              </a:buClr>
              <a:buSzPct val="100000"/>
              <a:buFont typeface="Arial"/>
              <a:buNone/>
              <a:defRPr sz="2000" b="0"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400"/>
              </a:spcBef>
              <a:spcAft>
                <a:spcPts val="600"/>
              </a:spcAft>
              <a:buClr>
                <a:schemeClr val="lt2"/>
              </a:buClr>
              <a:buSzPct val="100000"/>
              <a:buFont typeface="Arial"/>
              <a:buNone/>
              <a:defRPr sz="2000" b="0"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400"/>
              </a:spcBef>
              <a:spcAft>
                <a:spcPts val="600"/>
              </a:spcAft>
              <a:buClr>
                <a:schemeClr val="lt2"/>
              </a:buClr>
              <a:buSzPct val="100000"/>
              <a:buFont typeface="Arial"/>
              <a:buNone/>
              <a:defRPr sz="2000" b="0"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400"/>
              </a:spcBef>
              <a:spcAft>
                <a:spcPts val="600"/>
              </a:spcAft>
              <a:buClr>
                <a:schemeClr val="lt2"/>
              </a:buClr>
              <a:buSzPct val="100000"/>
              <a:buFont typeface="Arial"/>
              <a:buNone/>
              <a:defRPr sz="2000" b="0"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400"/>
              </a:spcBef>
              <a:spcAft>
                <a:spcPts val="600"/>
              </a:spcAft>
              <a:buClr>
                <a:schemeClr val="lt2"/>
              </a:buClr>
              <a:buSzPct val="100000"/>
              <a:buFont typeface="Arial"/>
              <a:buNone/>
              <a:defRPr sz="2000" b="0" i="0" u="none" strike="noStrike" cap="none">
                <a:solidFill>
                  <a:schemeClr val="lt1"/>
                </a:solidFill>
                <a:latin typeface="Arial Narrow"/>
                <a:ea typeface="Arial Narrow"/>
                <a:cs typeface="Arial Narrow"/>
                <a:sym typeface="Arial Narrow"/>
              </a:defRPr>
            </a:lvl9pPr>
          </a:lstStyle>
          <a:p>
            <a:endParaRPr/>
          </a:p>
        </p:txBody>
      </p:sp>
      <p:sp>
        <p:nvSpPr>
          <p:cNvPr id="71" name="Shape 71"/>
          <p:cNvSpPr txBox="1">
            <a:spLocks noGrp="1"/>
          </p:cNvSpPr>
          <p:nvPr>
            <p:ph type="body" idx="1"/>
          </p:nvPr>
        </p:nvSpPr>
        <p:spPr>
          <a:xfrm>
            <a:off x="609600" y="2547890"/>
            <a:ext cx="2971800" cy="2405109"/>
          </a:xfrm>
          <a:prstGeom prst="rect">
            <a:avLst/>
          </a:prstGeom>
          <a:noFill/>
          <a:ln>
            <a:noFill/>
          </a:ln>
        </p:spPr>
        <p:txBody>
          <a:bodyPr wrap="square" lIns="91425" tIns="91425" rIns="91425" bIns="91425" anchor="t" anchorCtr="0"/>
          <a:lstStyle>
            <a:lvl1pPr marL="0" marR="0" lvl="0" indent="0" algn="l" rtl="0">
              <a:lnSpc>
                <a:spcPct val="100000"/>
              </a:lnSpc>
              <a:spcBef>
                <a:spcPts val="280"/>
              </a:spcBef>
              <a:spcAft>
                <a:spcPts val="600"/>
              </a:spcAft>
              <a:buClr>
                <a:schemeClr val="lt2"/>
              </a:buClr>
              <a:buSzPct val="100000"/>
              <a:buFont typeface="Arial"/>
              <a:buNone/>
              <a:defRPr sz="1400" b="0" i="0" u="none" strike="noStrike" cap="none">
                <a:solidFill>
                  <a:schemeClr val="lt1"/>
                </a:solidFill>
                <a:latin typeface="Arial Narrow"/>
                <a:ea typeface="Arial Narrow"/>
                <a:cs typeface="Arial Narrow"/>
                <a:sym typeface="Arial Narrow"/>
              </a:defRPr>
            </a:lvl1pPr>
            <a:lvl2pPr marL="457200" marR="0" lvl="1" indent="0" algn="l" rtl="0">
              <a:lnSpc>
                <a:spcPct val="100000"/>
              </a:lnSpc>
              <a:spcBef>
                <a:spcPts val="240"/>
              </a:spcBef>
              <a:spcAft>
                <a:spcPts val="600"/>
              </a:spcAft>
              <a:buClr>
                <a:schemeClr val="lt2"/>
              </a:buClr>
              <a:buSzPct val="100000"/>
              <a:buFont typeface="Arial"/>
              <a:buNone/>
              <a:defRPr sz="1200" b="0" i="0" u="none" strike="noStrike" cap="none">
                <a:solidFill>
                  <a:schemeClr val="lt1"/>
                </a:solidFill>
                <a:latin typeface="Arial Narrow"/>
                <a:ea typeface="Arial Narrow"/>
                <a:cs typeface="Arial Narrow"/>
                <a:sym typeface="Arial Narrow"/>
              </a:defRPr>
            </a:lvl2pPr>
            <a:lvl3pPr marL="914400" marR="0" lvl="2" indent="0" algn="l" rtl="0">
              <a:lnSpc>
                <a:spcPct val="100000"/>
              </a:lnSpc>
              <a:spcBef>
                <a:spcPts val="200"/>
              </a:spcBef>
              <a:spcAft>
                <a:spcPts val="600"/>
              </a:spcAft>
              <a:buClr>
                <a:schemeClr val="lt2"/>
              </a:buClr>
              <a:buSzPct val="100000"/>
              <a:buFont typeface="Arial"/>
              <a:buNone/>
              <a:defRPr sz="1000" b="0" i="0" u="none" strike="noStrike" cap="none">
                <a:solidFill>
                  <a:schemeClr val="lt1"/>
                </a:solidFill>
                <a:latin typeface="Arial Narrow"/>
                <a:ea typeface="Arial Narrow"/>
                <a:cs typeface="Arial Narrow"/>
                <a:sym typeface="Arial Narrow"/>
              </a:defRPr>
            </a:lvl3pPr>
            <a:lvl4pPr marL="1371600" marR="0" lvl="3" indent="0" algn="l" rtl="0">
              <a:lnSpc>
                <a:spcPct val="100000"/>
              </a:lnSpc>
              <a:spcBef>
                <a:spcPts val="180"/>
              </a:spcBef>
              <a:spcAft>
                <a:spcPts val="600"/>
              </a:spcAft>
              <a:buClr>
                <a:schemeClr val="lt2"/>
              </a:buClr>
              <a:buSzPct val="100000"/>
              <a:buFont typeface="Arial"/>
              <a:buNone/>
              <a:defRPr sz="900" b="0" i="0" u="none" strike="noStrike" cap="none">
                <a:solidFill>
                  <a:schemeClr val="lt1"/>
                </a:solidFill>
                <a:latin typeface="Arial Narrow"/>
                <a:ea typeface="Arial Narrow"/>
                <a:cs typeface="Arial Narrow"/>
                <a:sym typeface="Arial Narrow"/>
              </a:defRPr>
            </a:lvl4pPr>
            <a:lvl5pPr marL="1828800" marR="0" lvl="4" indent="0" algn="l" rtl="0">
              <a:lnSpc>
                <a:spcPct val="100000"/>
              </a:lnSpc>
              <a:spcBef>
                <a:spcPts val="180"/>
              </a:spcBef>
              <a:spcAft>
                <a:spcPts val="600"/>
              </a:spcAft>
              <a:buClr>
                <a:schemeClr val="lt2"/>
              </a:buClr>
              <a:buSzPct val="100000"/>
              <a:buFont typeface="Arial"/>
              <a:buNone/>
              <a:defRPr sz="900" b="0" i="0" u="none" strike="noStrike" cap="none">
                <a:solidFill>
                  <a:schemeClr val="lt1"/>
                </a:solidFill>
                <a:latin typeface="Arial Narrow"/>
                <a:ea typeface="Arial Narrow"/>
                <a:cs typeface="Arial Narrow"/>
                <a:sym typeface="Arial Narrow"/>
              </a:defRPr>
            </a:lvl5pPr>
            <a:lvl6pPr marL="2286000" marR="0" lvl="5" indent="0" algn="l" rtl="0">
              <a:lnSpc>
                <a:spcPct val="100000"/>
              </a:lnSpc>
              <a:spcBef>
                <a:spcPts val="180"/>
              </a:spcBef>
              <a:spcAft>
                <a:spcPts val="600"/>
              </a:spcAft>
              <a:buClr>
                <a:schemeClr val="lt2"/>
              </a:buClr>
              <a:buSzPct val="100000"/>
              <a:buFont typeface="Arial"/>
              <a:buNone/>
              <a:defRPr sz="900" b="0" i="0" u="none" strike="noStrike" cap="none">
                <a:solidFill>
                  <a:schemeClr val="lt1"/>
                </a:solidFill>
                <a:latin typeface="Arial Narrow"/>
                <a:ea typeface="Arial Narrow"/>
                <a:cs typeface="Arial Narrow"/>
                <a:sym typeface="Arial Narrow"/>
              </a:defRPr>
            </a:lvl6pPr>
            <a:lvl7pPr marL="2743200" marR="0" lvl="6" indent="0" algn="l" rtl="0">
              <a:lnSpc>
                <a:spcPct val="100000"/>
              </a:lnSpc>
              <a:spcBef>
                <a:spcPts val="180"/>
              </a:spcBef>
              <a:spcAft>
                <a:spcPts val="600"/>
              </a:spcAft>
              <a:buClr>
                <a:schemeClr val="lt2"/>
              </a:buClr>
              <a:buSzPct val="100000"/>
              <a:buFont typeface="Arial"/>
              <a:buNone/>
              <a:defRPr sz="900" b="0" i="0" u="none" strike="noStrike" cap="none">
                <a:solidFill>
                  <a:schemeClr val="lt1"/>
                </a:solidFill>
                <a:latin typeface="Arial Narrow"/>
                <a:ea typeface="Arial Narrow"/>
                <a:cs typeface="Arial Narrow"/>
                <a:sym typeface="Arial Narrow"/>
              </a:defRPr>
            </a:lvl7pPr>
            <a:lvl8pPr marL="3200400" marR="0" lvl="7" indent="0" algn="l" rtl="0">
              <a:lnSpc>
                <a:spcPct val="100000"/>
              </a:lnSpc>
              <a:spcBef>
                <a:spcPts val="180"/>
              </a:spcBef>
              <a:spcAft>
                <a:spcPts val="600"/>
              </a:spcAft>
              <a:buClr>
                <a:schemeClr val="lt2"/>
              </a:buClr>
              <a:buSzPct val="100000"/>
              <a:buFont typeface="Arial"/>
              <a:buNone/>
              <a:defRPr sz="900" b="0" i="0" u="none" strike="noStrike" cap="none">
                <a:solidFill>
                  <a:schemeClr val="lt1"/>
                </a:solidFill>
                <a:latin typeface="Arial Narrow"/>
                <a:ea typeface="Arial Narrow"/>
                <a:cs typeface="Arial Narrow"/>
                <a:sym typeface="Arial Narrow"/>
              </a:defRPr>
            </a:lvl8pPr>
            <a:lvl9pPr marL="3657600" marR="0" lvl="8" indent="0" algn="l" rtl="0">
              <a:lnSpc>
                <a:spcPct val="100000"/>
              </a:lnSpc>
              <a:spcBef>
                <a:spcPts val="180"/>
              </a:spcBef>
              <a:spcAft>
                <a:spcPts val="600"/>
              </a:spcAft>
              <a:buClr>
                <a:schemeClr val="lt2"/>
              </a:buClr>
              <a:buSzPct val="100000"/>
              <a:buFont typeface="Arial"/>
              <a:buNone/>
              <a:defRPr sz="900" b="0" i="0" u="none" strike="noStrike" cap="none">
                <a:solidFill>
                  <a:schemeClr val="lt1"/>
                </a:solidFill>
                <a:latin typeface="Arial Narrow"/>
                <a:ea typeface="Arial Narrow"/>
                <a:cs typeface="Arial Narrow"/>
                <a:sym typeface="Arial Narrow"/>
              </a:defRPr>
            </a:lvl9pPr>
          </a:lstStyle>
          <a:p>
            <a:endParaRPr/>
          </a:p>
        </p:txBody>
      </p:sp>
      <p:sp>
        <p:nvSpPr>
          <p:cNvPr id="72" name="Shape 72"/>
          <p:cNvSpPr txBox="1">
            <a:spLocks noGrp="1"/>
          </p:cNvSpPr>
          <p:nvPr>
            <p:ph type="dt" idx="10"/>
          </p:nvPr>
        </p:nvSpPr>
        <p:spPr>
          <a:xfrm>
            <a:off x="5715000" y="6356350"/>
            <a:ext cx="1524000" cy="365125"/>
          </a:xfrm>
          <a:prstGeom prst="rect">
            <a:avLst/>
          </a:prstGeom>
          <a:noFill/>
          <a:ln>
            <a:noFill/>
          </a:ln>
        </p:spPr>
        <p:txBody>
          <a:bodyPr wrap="square" lIns="91425" tIns="91425" rIns="91425" bIns="91425" anchor="ctr" anchorCtr="0"/>
          <a:lstStyle>
            <a:lvl1pPr marL="0" marR="0" lvl="0" indent="0" algn="r" rtl="0">
              <a:spcBef>
                <a:spcPts val="0"/>
              </a:spcBef>
              <a:buSzPct val="140000"/>
              <a:buNone/>
              <a:defRPr sz="1000" strike="noStrik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73" name="Shape 73"/>
          <p:cNvSpPr txBox="1">
            <a:spLocks noGrp="1"/>
          </p:cNvSpPr>
          <p:nvPr>
            <p:ph type="ftr" idx="11"/>
          </p:nvPr>
        </p:nvSpPr>
        <p:spPr>
          <a:xfrm>
            <a:off x="609600" y="6356350"/>
            <a:ext cx="2895600" cy="365125"/>
          </a:xfrm>
          <a:prstGeom prst="rect">
            <a:avLst/>
          </a:prstGeom>
          <a:noFill/>
          <a:ln>
            <a:noFill/>
          </a:ln>
        </p:spPr>
        <p:txBody>
          <a:bodyPr wrap="square" lIns="91425" tIns="91425" rIns="91425" bIns="91425" anchor="ctr" anchorCtr="0"/>
          <a:lstStyle>
            <a:lvl1pPr marL="0" marR="0" lvl="0" indent="0" algn="l" rtl="0">
              <a:spcBef>
                <a:spcPts val="0"/>
              </a:spcBef>
              <a:buSzPct val="140000"/>
              <a:buNone/>
              <a:defRPr sz="1000" cap="non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74" name="Shape 74"/>
          <p:cNvSpPr txBox="1">
            <a:spLocks noGrp="1"/>
          </p:cNvSpPr>
          <p:nvPr>
            <p:ph type="sldNum" idx="12"/>
          </p:nvPr>
        </p:nvSpPr>
        <p:spPr>
          <a:xfrm>
            <a:off x="7543800" y="6356350"/>
            <a:ext cx="990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a:solidFill>
                  <a:schemeClr val="lt1"/>
                </a:solidFill>
                <a:latin typeface="Arial Narrow"/>
                <a:ea typeface="Arial Narrow"/>
                <a:cs typeface="Arial Narrow"/>
                <a:sym typeface="Arial Narrow"/>
              </a:rPr>
              <a:t>‹#›</a:t>
            </a:fld>
            <a:endParaRPr lang="en-US" sz="1100">
              <a:solidFill>
                <a:schemeClr val="lt1"/>
              </a:solidFill>
              <a:latin typeface="Arial Narrow"/>
              <a:ea typeface="Arial Narrow"/>
              <a:cs typeface="Arial Narrow"/>
              <a:sym typeface="Arial Narrow"/>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3B3B3B"/>
            </a:gs>
            <a:gs pos="31000">
              <a:schemeClr val="dk1"/>
            </a:gs>
            <a:gs pos="100000">
              <a:schemeClr val="dk1"/>
            </a:gs>
          </a:gsLst>
          <a:lin ang="5400000" scaled="0"/>
        </a:gradFill>
        <a:effectLst/>
      </p:bgPr>
    </p:bg>
    <p:spTree>
      <p:nvGrpSpPr>
        <p:cNvPr id="1" name="Shape 9"/>
        <p:cNvGrpSpPr/>
        <p:nvPr/>
      </p:nvGrpSpPr>
      <p:grpSpPr>
        <a:xfrm>
          <a:off x="0" y="0"/>
          <a:ext cx="0" cy="0"/>
          <a:chOff x="0" y="0"/>
          <a:chExt cx="0" cy="0"/>
        </a:xfrm>
      </p:grpSpPr>
      <p:pic>
        <p:nvPicPr>
          <p:cNvPr id="10" name="Shape 10" descr="horizon.png"/>
          <p:cNvPicPr preferRelativeResize="0"/>
          <p:nvPr/>
        </p:nvPicPr>
        <p:blipFill rotWithShape="1">
          <a:blip r:embed="rId13">
            <a:alphaModFix/>
          </a:blip>
          <a:srcRect/>
          <a:stretch/>
        </p:blipFill>
        <p:spPr>
          <a:xfrm>
            <a:off x="0" y="0"/>
            <a:ext cx="9144000" cy="6815137"/>
          </a:xfrm>
          <a:prstGeom prst="rect">
            <a:avLst/>
          </a:prstGeom>
          <a:noFill/>
          <a:ln>
            <a:noFill/>
          </a:ln>
        </p:spPr>
      </p:pic>
      <p:sp>
        <p:nvSpPr>
          <p:cNvPr id="11" name="Shape 11"/>
          <p:cNvSpPr txBox="1">
            <a:spLocks noGrp="1"/>
          </p:cNvSpPr>
          <p:nvPr>
            <p:ph type="title"/>
          </p:nvPr>
        </p:nvSpPr>
        <p:spPr>
          <a:xfrm>
            <a:off x="609600" y="274638"/>
            <a:ext cx="7924800" cy="1143000"/>
          </a:xfrm>
          <a:prstGeom prst="rect">
            <a:avLst/>
          </a:prstGeom>
          <a:noFill/>
          <a:ln>
            <a:noFill/>
          </a:ln>
        </p:spPr>
        <p:txBody>
          <a:bodyPr wrap="square" lIns="91425" tIns="91425" rIns="91425" bIns="91425" anchor="b" anchorCtr="0"/>
          <a:lstStyle>
            <a:lvl1pPr marL="0" marR="0" lvl="0" indent="0" algn="l" rtl="0">
              <a:spcBef>
                <a:spcPts val="0"/>
              </a:spcBef>
              <a:buClr>
                <a:schemeClr val="lt1"/>
              </a:buClr>
              <a:buSzPct val="100000"/>
              <a:buFont typeface="Arial Narrow"/>
              <a:buNone/>
              <a:defRPr sz="3000" b="0" i="0" u="none" strike="noStrike" cap="none">
                <a:solidFill>
                  <a:schemeClr val="lt1"/>
                </a:solidFill>
                <a:latin typeface="Arial Narrow"/>
                <a:ea typeface="Arial Narrow"/>
                <a:cs typeface="Arial Narrow"/>
                <a:sym typeface="Arial Narrow"/>
              </a:defRPr>
            </a:lvl1pPr>
            <a:lvl2pPr marL="0" marR="0" lvl="1" indent="0" algn="l" rtl="0">
              <a:spcBef>
                <a:spcPts val="0"/>
              </a:spcBef>
              <a:buSzPct val="77777"/>
              <a:buNone/>
              <a:defRPr sz="1800" b="0" i="0" u="none" strike="noStrike" cap="none">
                <a:solidFill>
                  <a:schemeClr val="lt2"/>
                </a:solidFill>
              </a:defRPr>
            </a:lvl2pPr>
            <a:lvl3pPr marL="0" marR="0" lvl="2" indent="0" algn="l" rtl="0">
              <a:spcBef>
                <a:spcPts val="0"/>
              </a:spcBef>
              <a:buSzPct val="77777"/>
              <a:buNone/>
              <a:defRPr sz="1800" b="0" i="0" u="none" strike="noStrike" cap="none">
                <a:solidFill>
                  <a:schemeClr val="lt2"/>
                </a:solidFill>
              </a:defRPr>
            </a:lvl3pPr>
            <a:lvl4pPr marL="0" marR="0" lvl="3" indent="0" algn="l" rtl="0">
              <a:spcBef>
                <a:spcPts val="0"/>
              </a:spcBef>
              <a:buSzPct val="77777"/>
              <a:buNone/>
              <a:defRPr sz="1800" b="0" i="0" u="none" strike="noStrike" cap="none">
                <a:solidFill>
                  <a:schemeClr val="lt2"/>
                </a:solidFill>
              </a:defRPr>
            </a:lvl4pPr>
            <a:lvl5pPr marL="0" marR="0" lvl="4" indent="0" algn="l" rtl="0">
              <a:spcBef>
                <a:spcPts val="0"/>
              </a:spcBef>
              <a:buSzPct val="77777"/>
              <a:buNone/>
              <a:defRPr sz="1800" b="0" i="0" u="none" strike="noStrike" cap="none">
                <a:solidFill>
                  <a:schemeClr val="lt2"/>
                </a:solidFill>
              </a:defRPr>
            </a:lvl5pPr>
            <a:lvl6pPr marL="0" marR="0" lvl="5" indent="0" algn="l" rtl="0">
              <a:spcBef>
                <a:spcPts val="0"/>
              </a:spcBef>
              <a:buSzPct val="77777"/>
              <a:buNone/>
              <a:defRPr sz="1800" b="0" i="0" u="none" strike="noStrike" cap="none">
                <a:solidFill>
                  <a:schemeClr val="lt2"/>
                </a:solidFill>
              </a:defRPr>
            </a:lvl6pPr>
            <a:lvl7pPr marL="0" marR="0" lvl="6" indent="0" algn="l" rtl="0">
              <a:spcBef>
                <a:spcPts val="0"/>
              </a:spcBef>
              <a:buSzPct val="77777"/>
              <a:buNone/>
              <a:defRPr sz="1800" b="0" i="0" u="none" strike="noStrike" cap="none">
                <a:solidFill>
                  <a:schemeClr val="lt2"/>
                </a:solidFill>
              </a:defRPr>
            </a:lvl7pPr>
            <a:lvl8pPr marL="0" marR="0" lvl="7" indent="0" algn="l" rtl="0">
              <a:spcBef>
                <a:spcPts val="0"/>
              </a:spcBef>
              <a:buSzPct val="77777"/>
              <a:buNone/>
              <a:defRPr sz="1800" b="0" i="0" u="none" strike="noStrike" cap="none">
                <a:solidFill>
                  <a:schemeClr val="lt2"/>
                </a:solidFill>
              </a:defRPr>
            </a:lvl8pPr>
            <a:lvl9pPr marL="0" marR="0" lvl="8" indent="0" algn="l" rtl="0">
              <a:spcBef>
                <a:spcPts val="0"/>
              </a:spcBef>
              <a:buSzPct val="77777"/>
              <a:buNone/>
              <a:defRPr sz="1800" b="0" i="0" u="none" strike="noStrike" cap="none">
                <a:solidFill>
                  <a:schemeClr val="lt2"/>
                </a:solidFill>
              </a:defRPr>
            </a:lvl9pPr>
          </a:lstStyle>
          <a:p>
            <a:endParaRPr/>
          </a:p>
        </p:txBody>
      </p:sp>
      <p:sp>
        <p:nvSpPr>
          <p:cNvPr id="12" name="Shape 12"/>
          <p:cNvSpPr txBox="1">
            <a:spLocks noGrp="1"/>
          </p:cNvSpPr>
          <p:nvPr>
            <p:ph type="body" idx="1"/>
          </p:nvPr>
        </p:nvSpPr>
        <p:spPr>
          <a:xfrm>
            <a:off x="609600" y="1600200"/>
            <a:ext cx="7924800" cy="4525963"/>
          </a:xfrm>
          <a:prstGeom prst="rect">
            <a:avLst/>
          </a:prstGeom>
          <a:noFill/>
          <a:ln>
            <a:noFill/>
          </a:ln>
        </p:spPr>
        <p:txBody>
          <a:bodyPr wrap="square" lIns="91425" tIns="91425" rIns="91425" bIns="91425" anchor="t" anchorCtr="0"/>
          <a:lstStyle>
            <a:lvl1pPr marL="342900" marR="0" lvl="0" indent="-2349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1pPr>
            <a:lvl2pPr marL="742950" marR="0" lvl="1" indent="-17780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2pPr>
            <a:lvl3pPr marL="1143000" marR="0" lvl="2"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3pPr>
            <a:lvl4pPr marL="1600200" marR="0" lvl="3"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4pPr>
            <a:lvl5pPr marL="2057400" marR="0" lvl="4"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5pPr>
            <a:lvl6pPr marL="2514600" marR="0" lvl="5"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6pPr>
            <a:lvl7pPr marL="2971800" marR="0" lvl="6"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7pPr>
            <a:lvl8pPr marL="3429000" marR="0" lvl="7"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8pPr>
            <a:lvl9pPr marL="3886200" marR="0" lvl="8" indent="-120650" algn="l" rtl="0">
              <a:lnSpc>
                <a:spcPct val="100000"/>
              </a:lnSpc>
              <a:spcBef>
                <a:spcPts val="340"/>
              </a:spcBef>
              <a:spcAft>
                <a:spcPts val="600"/>
              </a:spcAft>
              <a:buClr>
                <a:schemeClr val="lt2"/>
              </a:buClr>
              <a:buSzPct val="100000"/>
              <a:buFont typeface="Arial"/>
              <a:buChar char="•"/>
              <a:defRPr sz="1700" b="0" i="0" u="none" strike="noStrike" cap="none">
                <a:solidFill>
                  <a:schemeClr val="lt1"/>
                </a:solidFill>
                <a:latin typeface="Arial Narrow"/>
                <a:ea typeface="Arial Narrow"/>
                <a:cs typeface="Arial Narrow"/>
                <a:sym typeface="Arial Narrow"/>
              </a:defRPr>
            </a:lvl9pPr>
          </a:lstStyle>
          <a:p>
            <a:endParaRPr/>
          </a:p>
        </p:txBody>
      </p:sp>
      <p:sp>
        <p:nvSpPr>
          <p:cNvPr id="13" name="Shape 13"/>
          <p:cNvSpPr txBox="1">
            <a:spLocks noGrp="1"/>
          </p:cNvSpPr>
          <p:nvPr>
            <p:ph type="dt" idx="10"/>
          </p:nvPr>
        </p:nvSpPr>
        <p:spPr>
          <a:xfrm>
            <a:off x="5715000" y="6356350"/>
            <a:ext cx="1524000" cy="365125"/>
          </a:xfrm>
          <a:prstGeom prst="rect">
            <a:avLst/>
          </a:prstGeom>
          <a:noFill/>
          <a:ln>
            <a:noFill/>
          </a:ln>
        </p:spPr>
        <p:txBody>
          <a:bodyPr wrap="square" lIns="91425" tIns="91425" rIns="91425" bIns="91425" anchor="ctr" anchorCtr="0"/>
          <a:lstStyle>
            <a:lvl1pPr marL="0" marR="0" lvl="0" indent="0" algn="r" rtl="0">
              <a:spcBef>
                <a:spcPts val="0"/>
              </a:spcBef>
              <a:buSzPct val="140000"/>
              <a:buNone/>
              <a:defRPr sz="1000" b="0" i="0" u="none" strike="noStrike" cap="non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14" name="Shape 14"/>
          <p:cNvSpPr txBox="1">
            <a:spLocks noGrp="1"/>
          </p:cNvSpPr>
          <p:nvPr>
            <p:ph type="ftr" idx="11"/>
          </p:nvPr>
        </p:nvSpPr>
        <p:spPr>
          <a:xfrm>
            <a:off x="609600" y="6356350"/>
            <a:ext cx="2895600" cy="365125"/>
          </a:xfrm>
          <a:prstGeom prst="rect">
            <a:avLst/>
          </a:prstGeom>
          <a:noFill/>
          <a:ln>
            <a:noFill/>
          </a:ln>
        </p:spPr>
        <p:txBody>
          <a:bodyPr wrap="square" lIns="91425" tIns="91425" rIns="91425" bIns="91425" anchor="ctr" anchorCtr="0"/>
          <a:lstStyle>
            <a:lvl1pPr marL="0" marR="0" lvl="0" indent="0" algn="l" rtl="0">
              <a:spcBef>
                <a:spcPts val="0"/>
              </a:spcBef>
              <a:buSzPct val="140000"/>
              <a:buNone/>
              <a:defRPr sz="1000" b="0" i="0" u="none" strike="noStrike" cap="none">
                <a:solidFill>
                  <a:schemeClr val="lt1"/>
                </a:solidFill>
                <a:latin typeface="Arial Narrow"/>
                <a:ea typeface="Arial Narrow"/>
                <a:cs typeface="Arial Narrow"/>
                <a:sym typeface="Arial Narrow"/>
              </a:defRPr>
            </a:lvl1pPr>
            <a:lvl2pPr marL="457200" marR="0" lvl="1"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2pPr>
            <a:lvl3pPr marL="914400" marR="0" lvl="2"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3pPr>
            <a:lvl4pPr marL="1371600" marR="0" lvl="3"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4pPr>
            <a:lvl5pPr marL="1828800" marR="0" lvl="4"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5pPr>
            <a:lvl6pPr marL="2286000" marR="0" lvl="5"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6pPr>
            <a:lvl7pPr marL="2743200" marR="0" lvl="6"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7pPr>
            <a:lvl8pPr marL="3200400" marR="0" lvl="7"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8pPr>
            <a:lvl9pPr marL="3657600" marR="0" lvl="8" indent="0" algn="l" rtl="0">
              <a:spcBef>
                <a:spcPts val="0"/>
              </a:spcBef>
              <a:buSzPct val="77777"/>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15" name="Shape 15"/>
          <p:cNvSpPr txBox="1">
            <a:spLocks noGrp="1"/>
          </p:cNvSpPr>
          <p:nvPr>
            <p:ph type="sldNum" idx="12"/>
          </p:nvPr>
        </p:nvSpPr>
        <p:spPr>
          <a:xfrm>
            <a:off x="7543800" y="6356350"/>
            <a:ext cx="990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100" b="0" i="0" u="none" strike="noStrike" cap="none">
                <a:solidFill>
                  <a:schemeClr val="lt1"/>
                </a:solidFill>
                <a:latin typeface="Arial Narrow"/>
                <a:ea typeface="Arial Narrow"/>
                <a:cs typeface="Arial Narrow"/>
                <a:sym typeface="Arial Narrow"/>
              </a:rPr>
              <a:t>‹#›</a:t>
            </a:fld>
            <a:endParaRPr lang="en-US" sz="1100" b="0" i="0" u="none" strike="noStrike" cap="none">
              <a:solidFill>
                <a:schemeClr val="lt1"/>
              </a:solidFill>
              <a:latin typeface="Arial Narrow"/>
              <a:ea typeface="Arial Narrow"/>
              <a:cs typeface="Arial Narrow"/>
              <a:sym typeface="Arial Narrow"/>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subTitle" idx="1"/>
          </p:nvPr>
        </p:nvSpPr>
        <p:spPr>
          <a:xfrm>
            <a:off x="1219200" y="3886200"/>
            <a:ext cx="6400800" cy="1752600"/>
          </a:xfrm>
          <a:prstGeom prst="rect">
            <a:avLst/>
          </a:prstGeom>
          <a:noFill/>
          <a:ln>
            <a:noFill/>
          </a:ln>
        </p:spPr>
        <p:txBody>
          <a:bodyPr wrap="square" lIns="91425" tIns="45700" rIns="91425" bIns="45700" anchor="t" anchorCtr="0">
            <a:noAutofit/>
          </a:bodyPr>
          <a:lstStyle/>
          <a:p>
            <a:pPr marL="0" marR="0" lvl="0" indent="-177800" algn="ctr" rtl="0">
              <a:lnSpc>
                <a:spcPct val="100000"/>
              </a:lnSpc>
              <a:spcBef>
                <a:spcPts val="0"/>
              </a:spcBef>
              <a:spcAft>
                <a:spcPts val="0"/>
              </a:spcAft>
              <a:buClr>
                <a:schemeClr val="lt2"/>
              </a:buClr>
              <a:buSzPct val="100000"/>
              <a:buFont typeface="Arial"/>
              <a:buNone/>
            </a:pPr>
            <a:r>
              <a:rPr lang="en-US" sz="2800" b="1" i="0" u="none" strike="noStrike" cap="none">
                <a:solidFill>
                  <a:schemeClr val="lt2"/>
                </a:solidFill>
                <a:latin typeface="Arial Narrow"/>
                <a:ea typeface="Arial Narrow"/>
                <a:cs typeface="Arial Narrow"/>
                <a:sym typeface="Arial Narrow"/>
              </a:rPr>
              <a:t>I Kings 9:11-13 (AMPC)</a:t>
            </a:r>
          </a:p>
          <a:p>
            <a:pPr marL="0" marR="0" lvl="0" indent="-177800" algn="ctr" rtl="0">
              <a:lnSpc>
                <a:spcPct val="100000"/>
              </a:lnSpc>
              <a:spcBef>
                <a:spcPts val="1160"/>
              </a:spcBef>
              <a:spcAft>
                <a:spcPts val="0"/>
              </a:spcAft>
              <a:buClr>
                <a:schemeClr val="lt2"/>
              </a:buClr>
              <a:buSzPct val="100000"/>
              <a:buFont typeface="Arial"/>
              <a:buNone/>
            </a:pPr>
            <a:r>
              <a:rPr lang="en-US" sz="2800" b="1" i="0" u="none" strike="noStrike" cap="none">
                <a:solidFill>
                  <a:schemeClr val="lt2"/>
                </a:solidFill>
                <a:latin typeface="Arial Narrow"/>
                <a:ea typeface="Arial Narrow"/>
                <a:cs typeface="Arial Narrow"/>
                <a:sym typeface="Arial Narrow"/>
              </a:rPr>
              <a:t>Romans 6:23 (AMPC)</a:t>
            </a:r>
          </a:p>
        </p:txBody>
      </p:sp>
      <p:sp>
        <p:nvSpPr>
          <p:cNvPr id="92" name="Shape 92"/>
          <p:cNvSpPr txBox="1">
            <a:spLocks noGrp="1"/>
          </p:cNvSpPr>
          <p:nvPr>
            <p:ph type="ctrTitle"/>
          </p:nvPr>
        </p:nvSpPr>
        <p:spPr>
          <a:xfrm>
            <a:off x="685800" y="2007888"/>
            <a:ext cx="7772400" cy="1470025"/>
          </a:xfrm>
          <a:prstGeom prst="rect">
            <a:avLst/>
          </a:prstGeom>
          <a:noFill/>
          <a:ln>
            <a:noFill/>
          </a:ln>
        </p:spPr>
        <p:txBody>
          <a:bodyPr wrap="square" lIns="91425" tIns="45700" rIns="91425" bIns="45700" anchor="b" anchorCtr="0">
            <a:noAutofit/>
          </a:bodyPr>
          <a:lstStyle/>
          <a:p>
            <a:pPr marL="0" marR="0" lvl="0" indent="-342900" algn="ctr" rtl="0">
              <a:spcBef>
                <a:spcPts val="0"/>
              </a:spcBef>
              <a:buClr>
                <a:schemeClr val="lt1"/>
              </a:buClr>
              <a:buSzPct val="100000"/>
              <a:buFont typeface="Arial Narrow"/>
              <a:buNone/>
            </a:pPr>
            <a:r>
              <a:rPr lang="en-US" sz="5400" b="1" i="0" u="none" strike="noStrike" cap="none">
                <a:solidFill>
                  <a:schemeClr val="lt1"/>
                </a:solidFill>
                <a:latin typeface="Arial Narrow"/>
                <a:ea typeface="Arial Narrow"/>
                <a:cs typeface="Arial Narrow"/>
                <a:sym typeface="Arial Narrow"/>
              </a:rPr>
              <a:t>WHISPER A PRAYER, RECEIVE GOD’S GRACE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609600" y="274638"/>
            <a:ext cx="7924800" cy="1143000"/>
          </a:xfrm>
          <a:prstGeom prst="rect">
            <a:avLst/>
          </a:prstGeom>
          <a:noFill/>
          <a:ln>
            <a:noFill/>
          </a:ln>
        </p:spPr>
        <p:txBody>
          <a:bodyPr wrap="square" lIns="91425" tIns="45700" rIns="91425" bIns="45700" anchor="b" anchorCtr="0">
            <a:noAutofit/>
          </a:bodyPr>
          <a:lstStyle/>
          <a:p>
            <a:pPr marL="0" marR="0" lvl="0" indent="-190500" algn="l" rtl="0">
              <a:spcBef>
                <a:spcPts val="0"/>
              </a:spcBef>
              <a:buClr>
                <a:schemeClr val="lt1"/>
              </a:buClr>
              <a:buSzPct val="100000"/>
              <a:buFont typeface="Arial Narrow"/>
              <a:buNone/>
            </a:pPr>
            <a:r>
              <a:rPr lang="en-US" sz="3000" b="0" i="0" u="none" strike="noStrike" cap="none">
                <a:solidFill>
                  <a:schemeClr val="lt1"/>
                </a:solidFill>
                <a:latin typeface="Arial Narrow"/>
                <a:ea typeface="Arial Narrow"/>
                <a:cs typeface="Arial Narrow"/>
                <a:sym typeface="Arial Narrow"/>
              </a:rPr>
              <a:t>STRETCH YOUR BRAIN</a:t>
            </a:r>
          </a:p>
        </p:txBody>
      </p:sp>
      <p:sp>
        <p:nvSpPr>
          <p:cNvPr id="153" name="Shape 153"/>
          <p:cNvSpPr txBox="1">
            <a:spLocks noGrp="1"/>
          </p:cNvSpPr>
          <p:nvPr>
            <p:ph type="body" idx="1"/>
          </p:nvPr>
        </p:nvSpPr>
        <p:spPr>
          <a:xfrm>
            <a:off x="609600" y="1600200"/>
            <a:ext cx="7924800" cy="41148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ct val="100000"/>
              <a:buFont typeface="Arial"/>
              <a:buChar char="•"/>
            </a:pPr>
            <a:r>
              <a:rPr lang="en-US" sz="3600" b="1" i="0" u="none" strike="noStrike" cap="none">
                <a:solidFill>
                  <a:schemeClr val="lt1"/>
                </a:solidFill>
                <a:latin typeface="Arial Narrow"/>
                <a:ea typeface="Arial Narrow"/>
                <a:cs typeface="Arial Narrow"/>
                <a:sym typeface="Arial Narrow"/>
              </a:rPr>
              <a:t>4. There is a man in a 4 story building. He jumps out of the window and is unharmed. He used no padding, and had no harm done. How?</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609600" y="274638"/>
            <a:ext cx="7924800" cy="1143000"/>
          </a:xfrm>
          <a:prstGeom prst="rect">
            <a:avLst/>
          </a:prstGeom>
          <a:noFill/>
          <a:ln>
            <a:noFill/>
          </a:ln>
        </p:spPr>
        <p:txBody>
          <a:bodyPr wrap="square" lIns="91425" tIns="45700" rIns="91425" bIns="45700" anchor="b" anchorCtr="0">
            <a:noAutofit/>
          </a:bodyPr>
          <a:lstStyle/>
          <a:p>
            <a:pPr marL="0" marR="0" lvl="0" indent="-190500" algn="l" rtl="0">
              <a:spcBef>
                <a:spcPts val="0"/>
              </a:spcBef>
              <a:buClr>
                <a:schemeClr val="lt1"/>
              </a:buClr>
              <a:buSzPct val="100000"/>
              <a:buFont typeface="Arial Narrow"/>
              <a:buNone/>
            </a:pPr>
            <a:r>
              <a:rPr lang="en-US" sz="3000" b="0" i="0" u="none" strike="noStrike" cap="none">
                <a:solidFill>
                  <a:schemeClr val="lt1"/>
                </a:solidFill>
                <a:latin typeface="Arial Narrow"/>
                <a:ea typeface="Arial Narrow"/>
                <a:cs typeface="Arial Narrow"/>
                <a:sym typeface="Arial Narrow"/>
              </a:rPr>
              <a:t>ANSWER 4</a:t>
            </a:r>
          </a:p>
        </p:txBody>
      </p:sp>
      <p:sp>
        <p:nvSpPr>
          <p:cNvPr id="159" name="Shape 159"/>
          <p:cNvSpPr txBox="1">
            <a:spLocks noGrp="1"/>
          </p:cNvSpPr>
          <p:nvPr>
            <p:ph type="body" idx="1"/>
          </p:nvPr>
        </p:nvSpPr>
        <p:spPr>
          <a:xfrm>
            <a:off x="609600" y="1600200"/>
            <a:ext cx="7924800" cy="41148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ct val="100000"/>
              <a:buFont typeface="Arial"/>
              <a:buChar char="•"/>
            </a:pPr>
            <a:r>
              <a:rPr lang="en-US" sz="5400" b="1" i="0" u="none" strike="noStrike" cap="none">
                <a:solidFill>
                  <a:schemeClr val="lt1"/>
                </a:solidFill>
                <a:latin typeface="Arial Narrow"/>
                <a:ea typeface="Arial Narrow"/>
                <a:cs typeface="Arial Narrow"/>
                <a:sym typeface="Arial Narrow"/>
              </a:rPr>
              <a:t>HE JUMPED OUT ON THE GROUND FLOOR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609600" y="274638"/>
            <a:ext cx="7924800" cy="1143000"/>
          </a:xfrm>
          <a:prstGeom prst="rect">
            <a:avLst/>
          </a:prstGeom>
          <a:noFill/>
          <a:ln>
            <a:noFill/>
          </a:ln>
        </p:spPr>
        <p:txBody>
          <a:bodyPr wrap="square" lIns="91425" tIns="45700" rIns="91425" bIns="45700" anchor="b" anchorCtr="0">
            <a:noAutofit/>
          </a:bodyPr>
          <a:lstStyle/>
          <a:p>
            <a:pPr marL="0" marR="0" lvl="0" indent="-190500" algn="l" rtl="0">
              <a:spcBef>
                <a:spcPts val="0"/>
              </a:spcBef>
              <a:buClr>
                <a:schemeClr val="lt1"/>
              </a:buClr>
              <a:buSzPct val="100000"/>
              <a:buFont typeface="Arial Narrow"/>
              <a:buNone/>
            </a:pPr>
            <a:r>
              <a:rPr lang="en-US" sz="3000" b="0" i="0" u="none" strike="noStrike" cap="none">
                <a:solidFill>
                  <a:schemeClr val="lt1"/>
                </a:solidFill>
                <a:latin typeface="Arial Narrow"/>
                <a:ea typeface="Arial Narrow"/>
                <a:cs typeface="Arial Narrow"/>
                <a:sym typeface="Arial Narrow"/>
              </a:rPr>
              <a:t>STRETCH YOUR BRAIN (LAST ONE)</a:t>
            </a:r>
          </a:p>
        </p:txBody>
      </p:sp>
      <p:sp>
        <p:nvSpPr>
          <p:cNvPr id="166" name="Shape 166"/>
          <p:cNvSpPr txBox="1">
            <a:spLocks noGrp="1"/>
          </p:cNvSpPr>
          <p:nvPr>
            <p:ph type="body" idx="1"/>
          </p:nvPr>
        </p:nvSpPr>
        <p:spPr>
          <a:xfrm>
            <a:off x="609600" y="1600200"/>
            <a:ext cx="7924800" cy="41148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ct val="100000"/>
              <a:buFont typeface="Arial"/>
              <a:buChar char="•"/>
            </a:pPr>
            <a:r>
              <a:rPr lang="en-US" sz="4000" b="1" i="0" u="none" strike="noStrike" cap="none">
                <a:solidFill>
                  <a:schemeClr val="lt1"/>
                </a:solidFill>
                <a:latin typeface="Arial Narrow"/>
                <a:ea typeface="Arial Narrow"/>
                <a:cs typeface="Arial Narrow"/>
                <a:sym typeface="Arial Narrow"/>
              </a:rPr>
              <a:t>5. </a:t>
            </a:r>
            <a:r>
              <a:rPr lang="en-US" sz="3200" b="1" i="0" u="none" strike="noStrike" cap="none">
                <a:solidFill>
                  <a:schemeClr val="lt1"/>
                </a:solidFill>
                <a:latin typeface="Arial Narrow"/>
                <a:ea typeface="Arial Narrow"/>
                <a:cs typeface="Arial Narrow"/>
                <a:sym typeface="Arial Narrow"/>
              </a:rPr>
              <a:t>A man leaves home. He goes a little ways and turns a corner. He goes a while and turns another corner. Soon, he turns one more corner. As he's returning home, he sees two masked men. Who are they?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609600" y="274638"/>
            <a:ext cx="7924800" cy="1143000"/>
          </a:xfrm>
          <a:prstGeom prst="rect">
            <a:avLst/>
          </a:prstGeom>
          <a:noFill/>
          <a:ln>
            <a:noFill/>
          </a:ln>
        </p:spPr>
        <p:txBody>
          <a:bodyPr wrap="square" lIns="91425" tIns="45700" rIns="91425" bIns="45700" anchor="b" anchorCtr="0">
            <a:noAutofit/>
          </a:bodyPr>
          <a:lstStyle/>
          <a:p>
            <a:pPr marL="0" marR="0" lvl="0" indent="-190500" algn="l" rtl="0">
              <a:spcBef>
                <a:spcPts val="0"/>
              </a:spcBef>
              <a:buClr>
                <a:schemeClr val="lt1"/>
              </a:buClr>
              <a:buSzPct val="100000"/>
              <a:buFont typeface="Arial Narrow"/>
              <a:buNone/>
            </a:pPr>
            <a:r>
              <a:rPr lang="en-US" sz="3000" b="0" i="0" u="none" strike="noStrike" cap="none">
                <a:solidFill>
                  <a:schemeClr val="lt1"/>
                </a:solidFill>
                <a:latin typeface="Arial Narrow"/>
                <a:ea typeface="Arial Narrow"/>
                <a:cs typeface="Arial Narrow"/>
                <a:sym typeface="Arial Narrow"/>
              </a:rPr>
              <a:t>ANSWER 5</a:t>
            </a:r>
          </a:p>
        </p:txBody>
      </p:sp>
      <p:sp>
        <p:nvSpPr>
          <p:cNvPr id="172" name="Shape 172"/>
          <p:cNvSpPr txBox="1">
            <a:spLocks noGrp="1"/>
          </p:cNvSpPr>
          <p:nvPr>
            <p:ph type="body" idx="1"/>
          </p:nvPr>
        </p:nvSpPr>
        <p:spPr>
          <a:xfrm>
            <a:off x="609600" y="1600200"/>
            <a:ext cx="7924800" cy="41148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ct val="100000"/>
              <a:buFont typeface="Arial"/>
              <a:buChar char="•"/>
            </a:pPr>
            <a:r>
              <a:rPr lang="en-US" sz="5400" b="0" i="0" u="none" strike="noStrike" cap="none">
                <a:solidFill>
                  <a:schemeClr val="lt1"/>
                </a:solidFill>
                <a:latin typeface="Arial Narrow"/>
                <a:ea typeface="Arial Narrow"/>
                <a:cs typeface="Arial Narrow"/>
                <a:sym typeface="Arial Narrow"/>
              </a:rPr>
              <a:t>A CATCHER AND AN UMPIRE—HE’S PLAYING BASEBALL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609600" y="274638"/>
            <a:ext cx="7924800" cy="1143000"/>
          </a:xfrm>
          <a:prstGeom prst="rect">
            <a:avLst/>
          </a:prstGeom>
          <a:noFill/>
          <a:ln>
            <a:noFill/>
          </a:ln>
        </p:spPr>
        <p:txBody>
          <a:bodyPr wrap="square" lIns="91425" tIns="45700" rIns="91425" bIns="45700" anchor="b" anchorCtr="0">
            <a:noAutofit/>
          </a:bodyPr>
          <a:lstStyle/>
          <a:p>
            <a:pPr marL="0" marR="0" lvl="0" indent="-190500" algn="l" rtl="0">
              <a:spcBef>
                <a:spcPts val="0"/>
              </a:spcBef>
              <a:buClr>
                <a:schemeClr val="lt1"/>
              </a:buClr>
              <a:buSzPct val="100000"/>
              <a:buFont typeface="Arial Narrow"/>
              <a:buNone/>
            </a:pPr>
            <a:r>
              <a:rPr lang="en-US" sz="3000" b="0" i="0" u="none" strike="noStrike" cap="none">
                <a:solidFill>
                  <a:schemeClr val="lt1"/>
                </a:solidFill>
                <a:latin typeface="Arial Narrow"/>
                <a:ea typeface="Arial Narrow"/>
                <a:cs typeface="Arial Narrow"/>
                <a:sym typeface="Arial Narrow"/>
              </a:rPr>
              <a:t>T.O.I.Y.	</a:t>
            </a:r>
          </a:p>
        </p:txBody>
      </p:sp>
      <p:sp>
        <p:nvSpPr>
          <p:cNvPr id="178" name="Shape 178"/>
          <p:cNvSpPr txBox="1">
            <a:spLocks noGrp="1"/>
          </p:cNvSpPr>
          <p:nvPr>
            <p:ph type="body" idx="1"/>
          </p:nvPr>
        </p:nvSpPr>
        <p:spPr>
          <a:xfrm>
            <a:off x="609600" y="1600200"/>
            <a:ext cx="7924800" cy="41148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ct val="100000"/>
              <a:buFont typeface="Arial"/>
              <a:buChar char="•"/>
            </a:pPr>
            <a:r>
              <a:rPr lang="en-US" sz="3200" b="1" i="0" u="none" strike="noStrike" cap="none">
                <a:solidFill>
                  <a:schemeClr val="lt1"/>
                </a:solidFill>
                <a:latin typeface="Arial Narrow"/>
                <a:ea typeface="Arial Narrow"/>
                <a:cs typeface="Arial Narrow"/>
                <a:sym typeface="Arial Narrow"/>
              </a:rPr>
              <a:t>Louisiana teen gets perfect ACT score</a:t>
            </a:r>
          </a:p>
          <a:p>
            <a:pPr marL="342900" marR="0" lvl="0" indent="-342900" algn="l" rtl="0">
              <a:lnSpc>
                <a:spcPct val="100000"/>
              </a:lnSpc>
              <a:spcBef>
                <a:spcPts val="1080"/>
              </a:spcBef>
              <a:spcAft>
                <a:spcPts val="0"/>
              </a:spcAft>
              <a:buClr>
                <a:schemeClr val="lt2"/>
              </a:buClr>
              <a:buSzPct val="100000"/>
              <a:buFont typeface="Arial"/>
              <a:buChar char="•"/>
            </a:pPr>
            <a:r>
              <a:rPr lang="en-US" sz="2400" b="0" i="0" u="none" strike="noStrike" cap="none">
                <a:solidFill>
                  <a:schemeClr val="lt1"/>
                </a:solidFill>
                <a:latin typeface="Arial Narrow"/>
                <a:ea typeface="Arial Narrow"/>
                <a:cs typeface="Arial Narrow"/>
                <a:sym typeface="Arial Narrow"/>
              </a:rPr>
              <a:t>"Manage your time wisely because if you run out of time that directly affects your score. If you don't get to questions, then you can't answer them," he said.</a:t>
            </a:r>
          </a:p>
        </p:txBody>
      </p:sp>
      <p:pic>
        <p:nvPicPr>
          <p:cNvPr id="179" name="Shape 179"/>
          <p:cNvPicPr preferRelativeResize="0"/>
          <p:nvPr/>
        </p:nvPicPr>
        <p:blipFill rotWithShape="1">
          <a:blip r:embed="rId3">
            <a:alphaModFix/>
          </a:blip>
          <a:srcRect/>
          <a:stretch/>
        </p:blipFill>
        <p:spPr>
          <a:xfrm>
            <a:off x="2667000" y="3429000"/>
            <a:ext cx="4079479" cy="30706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609600" y="274638"/>
            <a:ext cx="7924800" cy="715962"/>
          </a:xfrm>
          <a:prstGeom prst="rect">
            <a:avLst/>
          </a:prstGeom>
          <a:noFill/>
          <a:ln>
            <a:noFill/>
          </a:ln>
        </p:spPr>
        <p:txBody>
          <a:bodyPr wrap="square" lIns="91425" tIns="45700" rIns="91425" bIns="45700" anchor="b" anchorCtr="0">
            <a:noAutofit/>
          </a:bodyPr>
          <a:lstStyle/>
          <a:p>
            <a:pPr marL="0" marR="0" lvl="0" indent="-190500" algn="l" rtl="0">
              <a:spcBef>
                <a:spcPts val="0"/>
              </a:spcBef>
              <a:buClr>
                <a:schemeClr val="lt1"/>
              </a:buClr>
              <a:buSzPct val="100000"/>
              <a:buFont typeface="Arial Narrow"/>
              <a:buNone/>
            </a:pPr>
            <a:r>
              <a:rPr lang="en-US" sz="3000" b="1" i="0" u="none" strike="noStrike" cap="none">
                <a:solidFill>
                  <a:schemeClr val="lt1"/>
                </a:solidFill>
                <a:latin typeface="Arial Narrow"/>
                <a:ea typeface="Arial Narrow"/>
                <a:cs typeface="Arial Narrow"/>
                <a:sym typeface="Arial Narrow"/>
              </a:rPr>
              <a:t>OK WHERE DO WE START?</a:t>
            </a:r>
          </a:p>
        </p:txBody>
      </p:sp>
      <p:sp>
        <p:nvSpPr>
          <p:cNvPr id="185" name="Shape 185"/>
          <p:cNvSpPr txBox="1">
            <a:spLocks noGrp="1"/>
          </p:cNvSpPr>
          <p:nvPr>
            <p:ph type="body" idx="1"/>
          </p:nvPr>
        </p:nvSpPr>
        <p:spPr>
          <a:xfrm>
            <a:off x="609600" y="990600"/>
            <a:ext cx="8001000" cy="53340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ct val="100000"/>
              <a:buFont typeface="Arial"/>
              <a:buChar char="•"/>
            </a:pPr>
            <a:r>
              <a:rPr lang="en-US" sz="2800" b="1" i="0" u="sng" strike="noStrike" cap="none">
                <a:solidFill>
                  <a:schemeClr val="lt1"/>
                </a:solidFill>
                <a:latin typeface="Arial Narrow"/>
                <a:ea typeface="Arial Narrow"/>
                <a:cs typeface="Arial Narrow"/>
                <a:sym typeface="Arial Narrow"/>
              </a:rPr>
              <a:t>My Story…</a:t>
            </a:r>
          </a:p>
          <a:p>
            <a:pPr marL="342900" marR="0" lvl="0" indent="-342900" algn="l" rtl="0">
              <a:lnSpc>
                <a:spcPct val="100000"/>
              </a:lnSpc>
              <a:spcBef>
                <a:spcPts val="1160"/>
              </a:spcBef>
              <a:spcAft>
                <a:spcPts val="0"/>
              </a:spcAft>
              <a:buClr>
                <a:schemeClr val="lt2"/>
              </a:buClr>
              <a:buSzPct val="100000"/>
              <a:buFont typeface="Arial"/>
              <a:buChar char="•"/>
            </a:pPr>
            <a:r>
              <a:rPr lang="en-US" sz="2800" b="0" i="0" u="none" strike="noStrike" cap="none">
                <a:solidFill>
                  <a:schemeClr val="lt1"/>
                </a:solidFill>
                <a:latin typeface="Arial Narrow"/>
                <a:ea typeface="Arial Narrow"/>
                <a:cs typeface="Arial Narrow"/>
                <a:sym typeface="Arial Narrow"/>
              </a:rPr>
              <a:t>Excited about my news</a:t>
            </a:r>
          </a:p>
          <a:p>
            <a:pPr marL="342900" marR="0" lvl="0" indent="-342900" algn="l" rtl="0">
              <a:lnSpc>
                <a:spcPct val="100000"/>
              </a:lnSpc>
              <a:spcBef>
                <a:spcPts val="1160"/>
              </a:spcBef>
              <a:spcAft>
                <a:spcPts val="0"/>
              </a:spcAft>
              <a:buClr>
                <a:schemeClr val="lt2"/>
              </a:buClr>
              <a:buSzPct val="100000"/>
              <a:buFont typeface="Arial"/>
              <a:buChar char="•"/>
            </a:pPr>
            <a:r>
              <a:rPr lang="en-US" sz="2800" b="0" i="0" u="none" strike="noStrike" cap="none">
                <a:solidFill>
                  <a:schemeClr val="lt1"/>
                </a:solidFill>
                <a:latin typeface="Arial Narrow"/>
                <a:ea typeface="Arial Narrow"/>
                <a:cs typeface="Arial Narrow"/>
                <a:sym typeface="Arial Narrow"/>
              </a:rPr>
              <a:t>The other person wasn’t responding</a:t>
            </a:r>
          </a:p>
          <a:p>
            <a:pPr marL="342900" marR="0" lvl="0" indent="-342900" algn="l" rtl="0">
              <a:lnSpc>
                <a:spcPct val="100000"/>
              </a:lnSpc>
              <a:spcBef>
                <a:spcPts val="1160"/>
              </a:spcBef>
              <a:spcAft>
                <a:spcPts val="0"/>
              </a:spcAft>
              <a:buClr>
                <a:schemeClr val="lt2"/>
              </a:buClr>
              <a:buSzPct val="100000"/>
              <a:buFont typeface="Arial"/>
              <a:buChar char="•"/>
            </a:pPr>
            <a:r>
              <a:rPr lang="en-US" sz="2800" b="0" i="0" u="none" strike="noStrike" cap="none">
                <a:solidFill>
                  <a:schemeClr val="lt1"/>
                </a:solidFill>
                <a:latin typeface="Arial Narrow"/>
                <a:ea typeface="Arial Narrow"/>
                <a:cs typeface="Arial Narrow"/>
                <a:sym typeface="Arial Narrow"/>
              </a:rPr>
              <a:t>I was frustrated because it seemed only one-way</a:t>
            </a:r>
          </a:p>
          <a:p>
            <a:pPr marL="342900" marR="0" lvl="0" indent="-342900" algn="l" rtl="0">
              <a:lnSpc>
                <a:spcPct val="100000"/>
              </a:lnSpc>
              <a:spcBef>
                <a:spcPts val="1160"/>
              </a:spcBef>
              <a:spcAft>
                <a:spcPts val="0"/>
              </a:spcAft>
              <a:buClr>
                <a:schemeClr val="lt2"/>
              </a:buClr>
              <a:buSzPct val="100000"/>
              <a:buFont typeface="Arial"/>
              <a:buChar char="•"/>
            </a:pPr>
            <a:r>
              <a:rPr lang="en-US" sz="2800" b="0" i="0" u="none" strike="noStrike" cap="none">
                <a:solidFill>
                  <a:schemeClr val="lt1"/>
                </a:solidFill>
                <a:latin typeface="Arial Narrow"/>
                <a:ea typeface="Arial Narrow"/>
                <a:cs typeface="Arial Narrow"/>
                <a:sym typeface="Arial Narrow"/>
              </a:rPr>
              <a:t>Hung up and tried again, this time they could hear</a:t>
            </a:r>
          </a:p>
          <a:p>
            <a:pPr marL="342900" marR="0" lvl="0" indent="-342900" algn="l" rtl="0">
              <a:lnSpc>
                <a:spcPct val="100000"/>
              </a:lnSpc>
              <a:spcBef>
                <a:spcPts val="1160"/>
              </a:spcBef>
              <a:spcAft>
                <a:spcPts val="0"/>
              </a:spcAft>
              <a:buClr>
                <a:schemeClr val="lt2"/>
              </a:buClr>
              <a:buSzPct val="100000"/>
              <a:buFont typeface="Arial"/>
              <a:buChar char="•"/>
            </a:pPr>
            <a:r>
              <a:rPr lang="en-US" sz="2800" b="0" i="0" u="none" strike="noStrike" cap="none">
                <a:solidFill>
                  <a:schemeClr val="lt1"/>
                </a:solidFill>
                <a:latin typeface="Arial Narrow"/>
                <a:ea typeface="Arial Narrow"/>
                <a:cs typeface="Arial Narrow"/>
                <a:sym typeface="Arial Narrow"/>
              </a:rPr>
              <a:t>Then it hit me…prayer sometimes feels the same way.</a:t>
            </a:r>
          </a:p>
          <a:p>
            <a:pPr marL="342900" marR="0" lvl="0" indent="-342900" algn="l" rtl="0">
              <a:lnSpc>
                <a:spcPct val="100000"/>
              </a:lnSpc>
              <a:spcBef>
                <a:spcPts val="1160"/>
              </a:spcBef>
              <a:spcAft>
                <a:spcPts val="0"/>
              </a:spcAft>
              <a:buClr>
                <a:schemeClr val="lt2"/>
              </a:buClr>
              <a:buSzPct val="100000"/>
              <a:buFont typeface="Arial"/>
              <a:buChar char="•"/>
            </a:pPr>
            <a:r>
              <a:rPr lang="en-US" sz="2800" b="0" i="0" u="none" strike="noStrike" cap="none">
                <a:solidFill>
                  <a:schemeClr val="lt1"/>
                </a:solidFill>
                <a:latin typeface="Arial Narrow"/>
                <a:ea typeface="Arial Narrow"/>
                <a:cs typeface="Arial Narrow"/>
                <a:sym typeface="Arial Narrow"/>
              </a:rPr>
              <a:t>What about you?</a:t>
            </a:r>
          </a:p>
        </p:txBody>
      </p:sp>
      <p:pic>
        <p:nvPicPr>
          <p:cNvPr id="186" name="Shape 186"/>
          <p:cNvPicPr preferRelativeResize="0"/>
          <p:nvPr/>
        </p:nvPicPr>
        <p:blipFill rotWithShape="1">
          <a:blip r:embed="rId3">
            <a:alphaModFix/>
          </a:blip>
          <a:srcRect/>
          <a:stretch/>
        </p:blipFill>
        <p:spPr>
          <a:xfrm>
            <a:off x="6096000" y="685800"/>
            <a:ext cx="2198240" cy="207472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609600" y="274638"/>
            <a:ext cx="7924800" cy="944562"/>
          </a:xfrm>
          <a:prstGeom prst="rect">
            <a:avLst/>
          </a:prstGeom>
          <a:noFill/>
          <a:ln>
            <a:noFill/>
          </a:ln>
        </p:spPr>
        <p:txBody>
          <a:bodyPr wrap="square" lIns="91425" tIns="45700" rIns="91425" bIns="45700" anchor="b" anchorCtr="0">
            <a:noAutofit/>
          </a:bodyPr>
          <a:lstStyle/>
          <a:p>
            <a:pPr marL="0" marR="0" lvl="0" indent="-190500" algn="l" rtl="0">
              <a:spcBef>
                <a:spcPts val="0"/>
              </a:spcBef>
              <a:buClr>
                <a:schemeClr val="lt1"/>
              </a:buClr>
              <a:buSzPct val="100000"/>
              <a:buFont typeface="Arial Narrow"/>
              <a:buNone/>
            </a:pPr>
            <a:r>
              <a:rPr lang="en-US" sz="3000" b="1" i="0" u="none" strike="noStrike" cap="none">
                <a:solidFill>
                  <a:schemeClr val="lt1"/>
                </a:solidFill>
                <a:latin typeface="Arial Narrow"/>
                <a:ea typeface="Arial Narrow"/>
                <a:cs typeface="Arial Narrow"/>
                <a:sym typeface="Arial Narrow"/>
              </a:rPr>
              <a:t>I KINGS 19:11-13 (AMPC)</a:t>
            </a:r>
          </a:p>
        </p:txBody>
      </p:sp>
      <p:sp>
        <p:nvSpPr>
          <p:cNvPr id="192" name="Shape 192"/>
          <p:cNvSpPr txBox="1">
            <a:spLocks noGrp="1"/>
          </p:cNvSpPr>
          <p:nvPr>
            <p:ph type="body" idx="1"/>
          </p:nvPr>
        </p:nvSpPr>
        <p:spPr>
          <a:xfrm>
            <a:off x="685800" y="1295400"/>
            <a:ext cx="7924800" cy="39624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ct val="100000"/>
              <a:buFont typeface="Arial"/>
              <a:buChar char="•"/>
            </a:pPr>
            <a:r>
              <a:rPr lang="en-US" sz="2300" b="1" i="0" u="none" strike="noStrike" cap="none" baseline="30000">
                <a:solidFill>
                  <a:schemeClr val="lt1"/>
                </a:solidFill>
                <a:latin typeface="Arial Narrow"/>
                <a:ea typeface="Arial Narrow"/>
                <a:cs typeface="Arial Narrow"/>
                <a:sym typeface="Arial Narrow"/>
              </a:rPr>
              <a:t>11 </a:t>
            </a:r>
            <a:r>
              <a:rPr lang="en-US" sz="2300" b="1" i="0" u="none" strike="noStrike" cap="none">
                <a:solidFill>
                  <a:schemeClr val="lt1"/>
                </a:solidFill>
                <a:latin typeface="Arial Narrow"/>
                <a:ea typeface="Arial Narrow"/>
                <a:cs typeface="Arial Narrow"/>
                <a:sym typeface="Arial Narrow"/>
              </a:rPr>
              <a:t>And He said, Go out and stand on the mount before the Lord. And behold, the Lord passed by, and a great and strong wind rent the mountains and broke in pieces the rocks before the Lord, but the Lord was not in the wind; and after the wind an earthquake, but the Lord was not in the earthquake;</a:t>
            </a:r>
          </a:p>
          <a:p>
            <a:pPr marL="342900" marR="0" lvl="0" indent="-342900" algn="l" rtl="0">
              <a:lnSpc>
                <a:spcPct val="100000"/>
              </a:lnSpc>
              <a:spcBef>
                <a:spcPts val="1060"/>
              </a:spcBef>
              <a:spcAft>
                <a:spcPts val="0"/>
              </a:spcAft>
              <a:buClr>
                <a:schemeClr val="lt2"/>
              </a:buClr>
              <a:buSzPct val="100000"/>
              <a:buFont typeface="Arial"/>
              <a:buChar char="•"/>
            </a:pPr>
            <a:r>
              <a:rPr lang="en-US" sz="2300" b="1" i="0" u="none" strike="noStrike" cap="none" baseline="30000">
                <a:solidFill>
                  <a:schemeClr val="lt1"/>
                </a:solidFill>
                <a:latin typeface="Arial Narrow"/>
                <a:ea typeface="Arial Narrow"/>
                <a:cs typeface="Arial Narrow"/>
                <a:sym typeface="Arial Narrow"/>
              </a:rPr>
              <a:t>12 </a:t>
            </a:r>
            <a:r>
              <a:rPr lang="en-US" sz="2300" b="1" i="0" u="none" strike="noStrike" cap="none">
                <a:solidFill>
                  <a:schemeClr val="lt1"/>
                </a:solidFill>
                <a:latin typeface="Arial Narrow"/>
                <a:ea typeface="Arial Narrow"/>
                <a:cs typeface="Arial Narrow"/>
                <a:sym typeface="Arial Narrow"/>
              </a:rPr>
              <a:t>And after the earthquake a fire, but the Lord was not in the fire; and after the fire [a sound of gentle stillness and] a still, small voice.</a:t>
            </a:r>
          </a:p>
          <a:p>
            <a:pPr marL="342900" marR="0" lvl="0" indent="-342900" algn="l" rtl="0">
              <a:lnSpc>
                <a:spcPct val="100000"/>
              </a:lnSpc>
              <a:spcBef>
                <a:spcPts val="1060"/>
              </a:spcBef>
              <a:spcAft>
                <a:spcPts val="0"/>
              </a:spcAft>
              <a:buClr>
                <a:schemeClr val="lt2"/>
              </a:buClr>
              <a:buSzPct val="100000"/>
              <a:buFont typeface="Arial"/>
              <a:buChar char="•"/>
            </a:pPr>
            <a:r>
              <a:rPr lang="en-US" sz="2300" b="1" i="0" u="none" strike="noStrike" cap="none" baseline="30000">
                <a:solidFill>
                  <a:schemeClr val="lt1"/>
                </a:solidFill>
                <a:latin typeface="Arial Narrow"/>
                <a:ea typeface="Arial Narrow"/>
                <a:cs typeface="Arial Narrow"/>
                <a:sym typeface="Arial Narrow"/>
              </a:rPr>
              <a:t>13 </a:t>
            </a:r>
            <a:r>
              <a:rPr lang="en-US" sz="2300" b="1" i="0" u="none" strike="noStrike" cap="none">
                <a:solidFill>
                  <a:schemeClr val="lt1"/>
                </a:solidFill>
                <a:latin typeface="Arial Narrow"/>
                <a:ea typeface="Arial Narrow"/>
                <a:cs typeface="Arial Narrow"/>
                <a:sym typeface="Arial Narrow"/>
              </a:rPr>
              <a:t>When Elijah heard the voice, he wrapped his face in his mantle and went out and stood in the entrance of the cave. And behold, there came a voice to him and said, What are you doing here, Elijah?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609600" y="228600"/>
            <a:ext cx="7924800" cy="1143000"/>
          </a:xfrm>
          <a:prstGeom prst="rect">
            <a:avLst/>
          </a:prstGeom>
          <a:noFill/>
          <a:ln>
            <a:noFill/>
          </a:ln>
        </p:spPr>
        <p:txBody>
          <a:bodyPr wrap="square" lIns="91425" tIns="45700" rIns="91425" bIns="45700" anchor="b" anchorCtr="0">
            <a:noAutofit/>
          </a:bodyPr>
          <a:lstStyle/>
          <a:p>
            <a:pPr marL="0" marR="0" lvl="0" indent="-190500" algn="l" rtl="0">
              <a:spcBef>
                <a:spcPts val="0"/>
              </a:spcBef>
              <a:buClr>
                <a:srgbClr val="FF0000"/>
              </a:buClr>
              <a:buSzPct val="100000"/>
              <a:buFont typeface="Arial Narrow"/>
              <a:buNone/>
            </a:pPr>
            <a:r>
              <a:rPr lang="en-US" sz="3000" b="1" i="0" u="none" strike="noStrike" cap="none">
                <a:solidFill>
                  <a:srgbClr val="FF0000"/>
                </a:solidFill>
                <a:latin typeface="Arial Narrow"/>
                <a:ea typeface="Arial Narrow"/>
                <a:cs typeface="Arial Narrow"/>
                <a:sym typeface="Arial Narrow"/>
              </a:rPr>
              <a:t>WHAT IS THIS SAYING?</a:t>
            </a:r>
          </a:p>
        </p:txBody>
      </p:sp>
      <p:sp>
        <p:nvSpPr>
          <p:cNvPr id="198" name="Shape 198"/>
          <p:cNvSpPr txBox="1">
            <a:spLocks noGrp="1"/>
          </p:cNvSpPr>
          <p:nvPr>
            <p:ph type="body" idx="1"/>
          </p:nvPr>
        </p:nvSpPr>
        <p:spPr>
          <a:xfrm>
            <a:off x="609600" y="1447800"/>
            <a:ext cx="7924800" cy="41148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ct val="100000"/>
              <a:buFont typeface="Arial"/>
              <a:buChar char="•"/>
            </a:pPr>
            <a:r>
              <a:rPr lang="en-US" sz="2300" b="1" i="0" u="none" strike="noStrike" cap="none">
                <a:solidFill>
                  <a:schemeClr val="lt1"/>
                </a:solidFill>
                <a:latin typeface="Arial Narrow"/>
                <a:ea typeface="Arial Narrow"/>
                <a:cs typeface="Arial Narrow"/>
                <a:sym typeface="Arial Narrow"/>
              </a:rPr>
              <a:t>In this story, Elijah was searching for God. First, he looked for Him in a windstorm, then a powerful fire, but God was not in either of those things.</a:t>
            </a:r>
          </a:p>
          <a:p>
            <a:pPr marL="342900" marR="0" lvl="0" indent="-342900" algn="l" rtl="0">
              <a:lnSpc>
                <a:spcPct val="100000"/>
              </a:lnSpc>
              <a:spcBef>
                <a:spcPts val="1060"/>
              </a:spcBef>
              <a:spcAft>
                <a:spcPts val="0"/>
              </a:spcAft>
              <a:buClr>
                <a:schemeClr val="lt2"/>
              </a:buClr>
              <a:buSzPct val="100000"/>
              <a:buFont typeface="Arial"/>
              <a:buChar char="•"/>
            </a:pPr>
            <a:r>
              <a:rPr lang="en-US" sz="2300" b="1" i="0" u="none" strike="noStrike" cap="none">
                <a:solidFill>
                  <a:schemeClr val="lt1"/>
                </a:solidFill>
                <a:latin typeface="Arial Narrow"/>
                <a:ea typeface="Arial Narrow"/>
                <a:cs typeface="Arial Narrow"/>
                <a:sym typeface="Arial Narrow"/>
              </a:rPr>
              <a:t>This was a very significant experience for Elijah because God had established a pattern of appearing in these ways over hundreds of years when communicating with His people.</a:t>
            </a:r>
          </a:p>
          <a:p>
            <a:pPr marL="342900" marR="0" lvl="0" indent="-342900" algn="l" rtl="0">
              <a:lnSpc>
                <a:spcPct val="100000"/>
              </a:lnSpc>
              <a:spcBef>
                <a:spcPts val="1060"/>
              </a:spcBef>
              <a:spcAft>
                <a:spcPts val="0"/>
              </a:spcAft>
              <a:buClr>
                <a:schemeClr val="lt2"/>
              </a:buClr>
              <a:buSzPct val="100000"/>
              <a:buFont typeface="Arial"/>
              <a:buChar char="•"/>
            </a:pPr>
            <a:r>
              <a:rPr lang="en-US" sz="2300" b="1" i="0" u="none" strike="noStrike" cap="none">
                <a:solidFill>
                  <a:schemeClr val="lt1"/>
                </a:solidFill>
                <a:latin typeface="Arial Narrow"/>
                <a:ea typeface="Arial Narrow"/>
                <a:cs typeface="Arial Narrow"/>
                <a:sym typeface="Arial Narrow"/>
              </a:rPr>
              <a:t>God appeared in a burning bush to Moses in Exodus 3 and in billows of smoke on Mt. Sinai in Exodus 19 with winds that shook the ground.</a:t>
            </a:r>
          </a:p>
          <a:p>
            <a:pPr marL="342900" marR="0" lvl="0" indent="-342900" algn="l" rtl="0">
              <a:lnSpc>
                <a:spcPct val="100000"/>
              </a:lnSpc>
              <a:spcBef>
                <a:spcPts val="1060"/>
              </a:spcBef>
              <a:spcAft>
                <a:spcPts val="0"/>
              </a:spcAft>
              <a:buClr>
                <a:schemeClr val="lt2"/>
              </a:buClr>
              <a:buSzPct val="100000"/>
              <a:buFont typeface="Arial"/>
              <a:buChar char="•"/>
            </a:pPr>
            <a:r>
              <a:rPr lang="en-US" sz="2300" b="1" i="0" u="none" strike="noStrike" cap="none">
                <a:solidFill>
                  <a:schemeClr val="lt1"/>
                </a:solidFill>
                <a:latin typeface="Arial Narrow"/>
                <a:ea typeface="Arial Narrow"/>
                <a:cs typeface="Arial Narrow"/>
                <a:sym typeface="Arial Narrow"/>
              </a:rPr>
              <a:t>Despite these patterns, Elijah does not feel God’s presence until he hears the faintest of whispers.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609600" y="274638"/>
            <a:ext cx="7924800" cy="1143000"/>
          </a:xfrm>
          <a:prstGeom prst="rect">
            <a:avLst/>
          </a:prstGeom>
          <a:noFill/>
          <a:ln>
            <a:noFill/>
          </a:ln>
        </p:spPr>
        <p:txBody>
          <a:bodyPr wrap="square" lIns="91425" tIns="45700" rIns="91425" bIns="45700" anchor="b" anchorCtr="0">
            <a:noAutofit/>
          </a:bodyPr>
          <a:lstStyle/>
          <a:p>
            <a:pPr marL="0" marR="0" lvl="0" indent="-190500" algn="l" rtl="0">
              <a:spcBef>
                <a:spcPts val="0"/>
              </a:spcBef>
              <a:buClr>
                <a:srgbClr val="FFC000"/>
              </a:buClr>
              <a:buSzPct val="100000"/>
              <a:buFont typeface="Arial Narrow"/>
              <a:buNone/>
            </a:pPr>
            <a:r>
              <a:rPr lang="en-US" sz="3000" b="1" i="0" u="none" strike="noStrike" cap="none">
                <a:solidFill>
                  <a:srgbClr val="FFC000"/>
                </a:solidFill>
                <a:latin typeface="Arial Narrow"/>
                <a:ea typeface="Arial Narrow"/>
                <a:cs typeface="Arial Narrow"/>
                <a:sym typeface="Arial Narrow"/>
              </a:rPr>
              <a:t>HOW DO YOU THINK GOD IS COMING TO YOU?</a:t>
            </a:r>
          </a:p>
        </p:txBody>
      </p:sp>
      <p:sp>
        <p:nvSpPr>
          <p:cNvPr id="204" name="Shape 204"/>
          <p:cNvSpPr txBox="1">
            <a:spLocks noGrp="1"/>
          </p:cNvSpPr>
          <p:nvPr>
            <p:ph type="body" idx="1"/>
          </p:nvPr>
        </p:nvSpPr>
        <p:spPr>
          <a:xfrm>
            <a:off x="609600" y="1600200"/>
            <a:ext cx="7924800" cy="41148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ct val="100000"/>
              <a:buFont typeface="Arial"/>
              <a:buChar char="•"/>
            </a:pPr>
            <a:r>
              <a:rPr lang="en-US" sz="2200" b="1" i="0" u="none" strike="noStrike" cap="none">
                <a:solidFill>
                  <a:schemeClr val="lt1"/>
                </a:solidFill>
                <a:latin typeface="Arial Narrow"/>
                <a:ea typeface="Arial Narrow"/>
                <a:cs typeface="Arial Narrow"/>
                <a:sym typeface="Arial Narrow"/>
              </a:rPr>
              <a:t>Do you ever find yourself expecting God’s voice to come in windstorms and explosive fireworks?</a:t>
            </a:r>
          </a:p>
          <a:p>
            <a:pPr marL="342900" marR="0" lvl="0" indent="-342900" algn="l" rtl="0">
              <a:lnSpc>
                <a:spcPct val="100000"/>
              </a:lnSpc>
              <a:spcBef>
                <a:spcPts val="1040"/>
              </a:spcBef>
              <a:spcAft>
                <a:spcPts val="0"/>
              </a:spcAft>
              <a:buClr>
                <a:schemeClr val="lt2"/>
              </a:buClr>
              <a:buSzPct val="100000"/>
              <a:buFont typeface="Arial"/>
              <a:buChar char="•"/>
            </a:pPr>
            <a:r>
              <a:rPr lang="en-US" sz="2200" b="1" i="0" u="none" strike="noStrike" cap="none">
                <a:solidFill>
                  <a:schemeClr val="lt1"/>
                </a:solidFill>
                <a:latin typeface="Arial Narrow"/>
                <a:ea typeface="Arial Narrow"/>
                <a:cs typeface="Arial Narrow"/>
                <a:sym typeface="Arial Narrow"/>
              </a:rPr>
              <a:t>I know that when I am desperately seeking God in prayer, I most often want to hear or see His response in very obvious, visible ways.</a:t>
            </a:r>
          </a:p>
          <a:p>
            <a:pPr marL="342900" marR="0" lvl="0" indent="-342900" algn="l" rtl="0">
              <a:lnSpc>
                <a:spcPct val="100000"/>
              </a:lnSpc>
              <a:spcBef>
                <a:spcPts val="1040"/>
              </a:spcBef>
              <a:spcAft>
                <a:spcPts val="0"/>
              </a:spcAft>
              <a:buClr>
                <a:schemeClr val="lt2"/>
              </a:buClr>
              <a:buSzPct val="100000"/>
              <a:buFont typeface="Arial"/>
              <a:buChar char="•"/>
            </a:pPr>
            <a:r>
              <a:rPr lang="en-US" sz="2200" b="1" i="0" u="none" strike="noStrike" cap="none">
                <a:solidFill>
                  <a:schemeClr val="lt1"/>
                </a:solidFill>
                <a:latin typeface="Arial Narrow"/>
                <a:ea typeface="Arial Narrow"/>
                <a:cs typeface="Arial Narrow"/>
                <a:sym typeface="Arial Narrow"/>
              </a:rPr>
              <a:t>If I am sick, I pray for healing and want to feel better immediately.</a:t>
            </a:r>
          </a:p>
          <a:p>
            <a:pPr marL="342900" marR="0" lvl="0" indent="-342900" algn="l" rtl="0">
              <a:lnSpc>
                <a:spcPct val="100000"/>
              </a:lnSpc>
              <a:spcBef>
                <a:spcPts val="1040"/>
              </a:spcBef>
              <a:spcAft>
                <a:spcPts val="0"/>
              </a:spcAft>
              <a:buClr>
                <a:schemeClr val="lt2"/>
              </a:buClr>
              <a:buSzPct val="100000"/>
              <a:buFont typeface="Arial"/>
              <a:buChar char="•"/>
            </a:pPr>
            <a:r>
              <a:rPr lang="en-US" sz="2200" b="1" i="0" u="none" strike="noStrike" cap="none">
                <a:solidFill>
                  <a:schemeClr val="lt1"/>
                </a:solidFill>
                <a:latin typeface="Arial Narrow"/>
                <a:ea typeface="Arial Narrow"/>
                <a:cs typeface="Arial Narrow"/>
                <a:sym typeface="Arial Narrow"/>
              </a:rPr>
              <a:t>If I need help with a problem, I want a clear solution.</a:t>
            </a:r>
          </a:p>
          <a:p>
            <a:pPr marL="342900" marR="0" lvl="0" indent="-342900" algn="l" rtl="0">
              <a:lnSpc>
                <a:spcPct val="100000"/>
              </a:lnSpc>
              <a:spcBef>
                <a:spcPts val="1040"/>
              </a:spcBef>
              <a:spcAft>
                <a:spcPts val="0"/>
              </a:spcAft>
              <a:buClr>
                <a:schemeClr val="lt2"/>
              </a:buClr>
              <a:buSzPct val="100000"/>
              <a:buFont typeface="Arial"/>
              <a:buChar char="•"/>
            </a:pPr>
            <a:r>
              <a:rPr lang="en-US" sz="2200" b="1" i="0" u="none" strike="noStrike" cap="none">
                <a:solidFill>
                  <a:schemeClr val="lt1"/>
                </a:solidFill>
                <a:latin typeface="Arial Narrow"/>
                <a:ea typeface="Arial Narrow"/>
                <a:cs typeface="Arial Narrow"/>
                <a:sym typeface="Arial Narrow"/>
              </a:rPr>
              <a:t>If I am in emotional pain, I want God make the pain go away.</a:t>
            </a:r>
          </a:p>
          <a:p>
            <a:pPr marL="342900" marR="0" lvl="0" indent="-342900" algn="l" rtl="0">
              <a:lnSpc>
                <a:spcPct val="100000"/>
              </a:lnSpc>
              <a:spcBef>
                <a:spcPts val="1040"/>
              </a:spcBef>
              <a:spcAft>
                <a:spcPts val="0"/>
              </a:spcAft>
              <a:buClr>
                <a:schemeClr val="lt2"/>
              </a:buClr>
              <a:buSzPct val="100000"/>
              <a:buFont typeface="Arial"/>
              <a:buChar char="•"/>
            </a:pPr>
            <a:r>
              <a:rPr lang="en-US" sz="2200" b="1" i="0" u="none" strike="noStrike" cap="none">
                <a:solidFill>
                  <a:schemeClr val="lt1"/>
                </a:solidFill>
                <a:latin typeface="Arial Narrow"/>
                <a:ea typeface="Arial Narrow"/>
                <a:cs typeface="Arial Narrow"/>
                <a:sym typeface="Arial Narrow"/>
              </a:rPr>
              <a:t>Sometimes, though, I feel the same way I did during my dropped call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609600" y="274638"/>
            <a:ext cx="7924800" cy="1143000"/>
          </a:xfrm>
          <a:prstGeom prst="rect">
            <a:avLst/>
          </a:prstGeom>
          <a:noFill/>
          <a:ln>
            <a:noFill/>
          </a:ln>
        </p:spPr>
        <p:txBody>
          <a:bodyPr wrap="square" lIns="91425" tIns="45700" rIns="91425" bIns="45700" anchor="b" anchorCtr="0">
            <a:noAutofit/>
          </a:bodyPr>
          <a:lstStyle/>
          <a:p>
            <a:pPr marL="0" marR="0" lvl="0" indent="-190500" algn="l" rtl="0">
              <a:spcBef>
                <a:spcPts val="0"/>
              </a:spcBef>
              <a:buClr>
                <a:schemeClr val="lt1"/>
              </a:buClr>
              <a:buSzPct val="100000"/>
              <a:buFont typeface="Arial Narrow"/>
              <a:buNone/>
            </a:pPr>
            <a:r>
              <a:rPr lang="en-US" sz="3000" b="1" i="0" u="none" strike="noStrike" cap="none">
                <a:solidFill>
                  <a:schemeClr val="lt1"/>
                </a:solidFill>
                <a:latin typeface="Arial Narrow"/>
                <a:ea typeface="Arial Narrow"/>
                <a:cs typeface="Arial Narrow"/>
                <a:sym typeface="Arial Narrow"/>
              </a:rPr>
              <a:t>REMEMBER THAT GOD ANSWERS IN HIS WAY</a:t>
            </a:r>
          </a:p>
        </p:txBody>
      </p:sp>
      <p:sp>
        <p:nvSpPr>
          <p:cNvPr id="211" name="Shape 211"/>
          <p:cNvSpPr txBox="1">
            <a:spLocks noGrp="1"/>
          </p:cNvSpPr>
          <p:nvPr>
            <p:ph type="body" idx="1"/>
          </p:nvPr>
        </p:nvSpPr>
        <p:spPr>
          <a:xfrm>
            <a:off x="609600" y="1600200"/>
            <a:ext cx="7924800" cy="41148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ct val="100000"/>
              <a:buFont typeface="Arial"/>
              <a:buChar char="•"/>
            </a:pPr>
            <a:r>
              <a:rPr lang="en-US" sz="2000" b="1" i="0" u="none" strike="noStrike" cap="none">
                <a:solidFill>
                  <a:schemeClr val="lt1"/>
                </a:solidFill>
                <a:latin typeface="Arial Narrow"/>
                <a:ea typeface="Arial Narrow"/>
                <a:cs typeface="Arial Narrow"/>
                <a:sym typeface="Arial Narrow"/>
              </a:rPr>
              <a:t>I talk to God in prayer and feel and see no change.</a:t>
            </a:r>
          </a:p>
          <a:p>
            <a:pPr marL="342900" marR="0" lvl="0" indent="-342900" algn="l" rtl="0">
              <a:lnSpc>
                <a:spcPct val="100000"/>
              </a:lnSpc>
              <a:spcBef>
                <a:spcPts val="1000"/>
              </a:spcBef>
              <a:spcAft>
                <a:spcPts val="0"/>
              </a:spcAft>
              <a:buClr>
                <a:schemeClr val="lt2"/>
              </a:buClr>
              <a:buSzPct val="100000"/>
              <a:buFont typeface="Arial"/>
              <a:buChar char="•"/>
            </a:pPr>
            <a:r>
              <a:rPr lang="en-US" sz="2000" b="1" i="0" u="none" strike="noStrike" cap="none">
                <a:solidFill>
                  <a:schemeClr val="lt1"/>
                </a:solidFill>
                <a:latin typeface="Arial Narrow"/>
                <a:ea typeface="Arial Narrow"/>
                <a:cs typeface="Arial Narrow"/>
                <a:sym typeface="Arial Narrow"/>
              </a:rPr>
              <a:t>It is in those moments that I need to remember that God’s voice sometimes comes in a gentle whisper.</a:t>
            </a:r>
          </a:p>
          <a:p>
            <a:pPr marL="342900" marR="0" lvl="0" indent="-342900" algn="l" rtl="0">
              <a:lnSpc>
                <a:spcPct val="100000"/>
              </a:lnSpc>
              <a:spcBef>
                <a:spcPts val="1000"/>
              </a:spcBef>
              <a:spcAft>
                <a:spcPts val="0"/>
              </a:spcAft>
              <a:buClr>
                <a:schemeClr val="lt2"/>
              </a:buClr>
              <a:buSzPct val="100000"/>
              <a:buFont typeface="Arial"/>
              <a:buChar char="•"/>
            </a:pPr>
            <a:r>
              <a:rPr lang="en-US" sz="2000" b="1" i="0" u="none" strike="noStrike" cap="none">
                <a:solidFill>
                  <a:schemeClr val="lt1"/>
                </a:solidFill>
                <a:latin typeface="Arial Narrow"/>
                <a:ea typeface="Arial Narrow"/>
                <a:cs typeface="Arial Narrow"/>
                <a:sym typeface="Arial Narrow"/>
              </a:rPr>
              <a:t>He doesn’t always work in dramatic ways.</a:t>
            </a:r>
          </a:p>
          <a:p>
            <a:pPr marL="342900" marR="0" lvl="0" indent="-342900" algn="l" rtl="0">
              <a:lnSpc>
                <a:spcPct val="100000"/>
              </a:lnSpc>
              <a:spcBef>
                <a:spcPts val="1000"/>
              </a:spcBef>
              <a:spcAft>
                <a:spcPts val="0"/>
              </a:spcAft>
              <a:buClr>
                <a:schemeClr val="lt2"/>
              </a:buClr>
              <a:buSzPct val="100000"/>
              <a:buFont typeface="Arial"/>
              <a:buChar char="•"/>
            </a:pPr>
            <a:r>
              <a:rPr lang="en-US" sz="2000" b="1" i="0" u="none" strike="noStrike" cap="none">
                <a:solidFill>
                  <a:schemeClr val="lt1"/>
                </a:solidFill>
                <a:latin typeface="Arial Narrow"/>
                <a:ea typeface="Arial Narrow"/>
                <a:cs typeface="Arial Narrow"/>
                <a:sym typeface="Arial Narrow"/>
              </a:rPr>
              <a:t>Sometimes it is in the little things that God moves the most.</a:t>
            </a:r>
          </a:p>
          <a:p>
            <a:pPr marL="342900" marR="0" lvl="0" indent="-342900" algn="l" rtl="0">
              <a:lnSpc>
                <a:spcPct val="100000"/>
              </a:lnSpc>
              <a:spcBef>
                <a:spcPts val="1000"/>
              </a:spcBef>
              <a:spcAft>
                <a:spcPts val="0"/>
              </a:spcAft>
              <a:buClr>
                <a:schemeClr val="lt2"/>
              </a:buClr>
              <a:buSzPct val="100000"/>
              <a:buFont typeface="Arial"/>
              <a:buChar char="•"/>
            </a:pPr>
            <a:r>
              <a:rPr lang="en-US" sz="2000" b="1" i="0" u="none" strike="noStrike" cap="none">
                <a:solidFill>
                  <a:schemeClr val="lt1"/>
                </a:solidFill>
                <a:latin typeface="Arial Narrow"/>
                <a:ea typeface="Arial Narrow"/>
                <a:cs typeface="Arial Narrow"/>
                <a:sym typeface="Arial Narrow"/>
              </a:rPr>
              <a:t>I might not feel healthy right away, but He may nudge me toward the help that I need.</a:t>
            </a:r>
          </a:p>
          <a:p>
            <a:pPr marL="342900" marR="0" lvl="0" indent="-342900" algn="l" rtl="0">
              <a:lnSpc>
                <a:spcPct val="100000"/>
              </a:lnSpc>
              <a:spcBef>
                <a:spcPts val="1000"/>
              </a:spcBef>
              <a:spcAft>
                <a:spcPts val="0"/>
              </a:spcAft>
              <a:buClr>
                <a:schemeClr val="lt2"/>
              </a:buClr>
              <a:buSzPct val="100000"/>
              <a:buFont typeface="Arial"/>
              <a:buChar char="•"/>
            </a:pPr>
            <a:r>
              <a:rPr lang="en-US" sz="2000" b="1" i="0" u="none" strike="noStrike" cap="none">
                <a:solidFill>
                  <a:schemeClr val="lt1"/>
                </a:solidFill>
                <a:latin typeface="Arial Narrow"/>
                <a:ea typeface="Arial Narrow"/>
                <a:cs typeface="Arial Narrow"/>
                <a:sym typeface="Arial Narrow"/>
              </a:rPr>
              <a:t>Maybe the connection hasn’t been lost.</a:t>
            </a:r>
          </a:p>
          <a:p>
            <a:pPr marL="342900" marR="0" lvl="0" indent="-342900" algn="l" rtl="0">
              <a:lnSpc>
                <a:spcPct val="100000"/>
              </a:lnSpc>
              <a:spcBef>
                <a:spcPts val="1000"/>
              </a:spcBef>
              <a:spcAft>
                <a:spcPts val="0"/>
              </a:spcAft>
              <a:buClr>
                <a:schemeClr val="lt2"/>
              </a:buClr>
              <a:buSzPct val="100000"/>
              <a:buFont typeface="Arial"/>
              <a:buChar char="•"/>
            </a:pPr>
            <a:r>
              <a:rPr lang="en-US" sz="2000" b="1" i="0" u="none" strike="noStrike" cap="none">
                <a:solidFill>
                  <a:schemeClr val="lt1"/>
                </a:solidFill>
                <a:latin typeface="Arial Narrow"/>
                <a:ea typeface="Arial Narrow"/>
                <a:cs typeface="Arial Narrow"/>
                <a:sym typeface="Arial Narrow"/>
              </a:rPr>
              <a:t>Perhaps you are just not listening carefully enough.</a:t>
            </a:r>
          </a:p>
        </p:txBody>
      </p:sp>
      <p:pic>
        <p:nvPicPr>
          <p:cNvPr id="212" name="Shape 212" descr="his way.jpg"/>
          <p:cNvPicPr preferRelativeResize="0"/>
          <p:nvPr/>
        </p:nvPicPr>
        <p:blipFill>
          <a:blip r:embed="rId3">
            <a:alphaModFix/>
          </a:blip>
          <a:stretch>
            <a:fillRect/>
          </a:stretch>
        </p:blipFill>
        <p:spPr>
          <a:xfrm>
            <a:off x="5019663" y="5166700"/>
            <a:ext cx="3514725" cy="1295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609600" y="274638"/>
            <a:ext cx="7924800" cy="1143000"/>
          </a:xfrm>
          <a:prstGeom prst="rect">
            <a:avLst/>
          </a:prstGeom>
          <a:noFill/>
          <a:ln>
            <a:noFill/>
          </a:ln>
        </p:spPr>
        <p:txBody>
          <a:bodyPr wrap="square" lIns="91425" tIns="45700" rIns="91425" bIns="45700" anchor="b" anchorCtr="0">
            <a:noAutofit/>
          </a:bodyPr>
          <a:lstStyle/>
          <a:p>
            <a:pPr marL="0" marR="0" lvl="0" indent="-190500" algn="l" rtl="0">
              <a:spcBef>
                <a:spcPts val="0"/>
              </a:spcBef>
              <a:buClr>
                <a:srgbClr val="FFC000"/>
              </a:buClr>
              <a:buSzPct val="100000"/>
              <a:buFont typeface="Arial Narrow"/>
              <a:buNone/>
            </a:pPr>
            <a:r>
              <a:rPr lang="en-US" sz="3000" b="1" i="0" u="none" strike="noStrike" cap="none">
                <a:solidFill>
                  <a:srgbClr val="FFC000"/>
                </a:solidFill>
                <a:latin typeface="Arial Narrow"/>
                <a:ea typeface="Arial Narrow"/>
                <a:cs typeface="Arial Narrow"/>
                <a:sym typeface="Arial Narrow"/>
              </a:rPr>
              <a:t>PRAYER</a:t>
            </a:r>
          </a:p>
        </p:txBody>
      </p:sp>
      <p:sp>
        <p:nvSpPr>
          <p:cNvPr id="98" name="Shape 98"/>
          <p:cNvSpPr txBox="1">
            <a:spLocks noGrp="1"/>
          </p:cNvSpPr>
          <p:nvPr>
            <p:ph type="body" idx="1"/>
          </p:nvPr>
        </p:nvSpPr>
        <p:spPr>
          <a:xfrm>
            <a:off x="609600" y="1600200"/>
            <a:ext cx="7924800" cy="41148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ct val="100000"/>
              <a:buFont typeface="Arial"/>
              <a:buChar char="•"/>
            </a:pPr>
            <a:r>
              <a:rPr lang="en-US" sz="2200" b="1" i="0" u="none" strike="noStrike" cap="none">
                <a:solidFill>
                  <a:schemeClr val="lt1"/>
                </a:solidFill>
                <a:latin typeface="Arial Narrow"/>
                <a:ea typeface="Arial Narrow"/>
                <a:cs typeface="Arial Narrow"/>
                <a:sym typeface="Arial Narrow"/>
              </a:rPr>
              <a:t>Father, we thank you and come to you most humbly and graciously asking to forgive us our sins of omission and commission.  We thank you for allowing us to be here and thank you in advance for allowing us to return to our destinations safely.  Father, I ask that you let these, your people, be blessed by thee and never impressed by me. Let the words of my mouth and the meditations of my heart be acceptable in your si</a:t>
            </a:r>
            <a:r>
              <a:rPr lang="en-US" sz="2200" b="1"/>
              <a:t>ght,</a:t>
            </a:r>
            <a:r>
              <a:rPr lang="en-US" sz="2200" b="1" i="0" u="none" strike="noStrike" cap="none">
                <a:solidFill>
                  <a:schemeClr val="lt1"/>
                </a:solidFill>
                <a:latin typeface="Arial Narrow"/>
                <a:ea typeface="Arial Narrow"/>
                <a:cs typeface="Arial Narrow"/>
                <a:sym typeface="Arial Narrow"/>
              </a:rPr>
              <a:t> oh Lord, my strength and my redeemer.  Give each one under the sound of my voice an ear to hear, a mind to receive, and a heart to believe; so that they see you more clearly, love you more dearly, and follow you more nearly.  These things we ask in Jesus’ name, amen.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609600" y="457200"/>
            <a:ext cx="7924800" cy="960438"/>
          </a:xfrm>
          <a:prstGeom prst="rect">
            <a:avLst/>
          </a:prstGeom>
          <a:noFill/>
          <a:ln>
            <a:noFill/>
          </a:ln>
        </p:spPr>
        <p:txBody>
          <a:bodyPr wrap="square" lIns="91425" tIns="45700" rIns="91425" bIns="45700" anchor="b" anchorCtr="0">
            <a:noAutofit/>
          </a:bodyPr>
          <a:lstStyle/>
          <a:p>
            <a:pPr marL="0" marR="0" lvl="0" indent="-203200" algn="l" rtl="0">
              <a:spcBef>
                <a:spcPts val="0"/>
              </a:spcBef>
              <a:buClr>
                <a:schemeClr val="lt1"/>
              </a:buClr>
              <a:buSzPct val="100000"/>
              <a:buFont typeface="Arial Narrow"/>
              <a:buNone/>
            </a:pPr>
            <a:r>
              <a:rPr lang="en-US" sz="3200" b="0" i="0" u="none" strike="noStrike" cap="none">
                <a:solidFill>
                  <a:schemeClr val="lt1"/>
                </a:solidFill>
                <a:latin typeface="Arial Narrow"/>
                <a:ea typeface="Arial Narrow"/>
                <a:cs typeface="Arial Narrow"/>
                <a:sym typeface="Arial Narrow"/>
              </a:rPr>
              <a:t/>
            </a:r>
            <a:br>
              <a:rPr lang="en-US" sz="3200" b="0" i="0" u="none" strike="noStrike" cap="none">
                <a:solidFill>
                  <a:schemeClr val="lt1"/>
                </a:solidFill>
                <a:latin typeface="Arial Narrow"/>
                <a:ea typeface="Arial Narrow"/>
                <a:cs typeface="Arial Narrow"/>
                <a:sym typeface="Arial Narrow"/>
              </a:rPr>
            </a:br>
            <a:r>
              <a:rPr lang="en-US" sz="3200" b="0" i="0" u="none" strike="noStrike" cap="none">
                <a:solidFill>
                  <a:schemeClr val="lt1"/>
                </a:solidFill>
                <a:latin typeface="Arial Narrow"/>
                <a:ea typeface="Arial Narrow"/>
                <a:cs typeface="Arial Narrow"/>
                <a:sym typeface="Arial Narrow"/>
              </a:rPr>
              <a:t/>
            </a:r>
            <a:br>
              <a:rPr lang="en-US" sz="3200" b="0" i="0" u="none" strike="noStrike" cap="none">
                <a:solidFill>
                  <a:schemeClr val="lt1"/>
                </a:solidFill>
                <a:latin typeface="Arial Narrow"/>
                <a:ea typeface="Arial Narrow"/>
                <a:cs typeface="Arial Narrow"/>
                <a:sym typeface="Arial Narrow"/>
              </a:rPr>
            </a:br>
            <a:r>
              <a:rPr lang="en-US" sz="3200" b="0" i="0" u="none" strike="noStrike" cap="none">
                <a:solidFill>
                  <a:schemeClr val="lt1"/>
                </a:solidFill>
                <a:latin typeface="Arial Narrow"/>
                <a:ea typeface="Arial Narrow"/>
                <a:cs typeface="Arial Narrow"/>
                <a:sym typeface="Arial Narrow"/>
              </a:rPr>
              <a:t/>
            </a:r>
            <a:br>
              <a:rPr lang="en-US" sz="3200" b="0" i="0" u="none" strike="noStrike" cap="none">
                <a:solidFill>
                  <a:schemeClr val="lt1"/>
                </a:solidFill>
                <a:latin typeface="Arial Narrow"/>
                <a:ea typeface="Arial Narrow"/>
                <a:cs typeface="Arial Narrow"/>
                <a:sym typeface="Arial Narrow"/>
              </a:rPr>
            </a:br>
            <a:r>
              <a:rPr lang="en-US" sz="3200" b="0" i="0" u="none" strike="noStrike" cap="none">
                <a:solidFill>
                  <a:schemeClr val="lt1"/>
                </a:solidFill>
                <a:latin typeface="Arial Narrow"/>
                <a:ea typeface="Arial Narrow"/>
                <a:cs typeface="Arial Narrow"/>
                <a:sym typeface="Arial Narrow"/>
              </a:rPr>
              <a:t/>
            </a:r>
            <a:br>
              <a:rPr lang="en-US" sz="3200" b="0" i="0" u="none" strike="noStrike" cap="none">
                <a:solidFill>
                  <a:schemeClr val="lt1"/>
                </a:solidFill>
                <a:latin typeface="Arial Narrow"/>
                <a:ea typeface="Arial Narrow"/>
                <a:cs typeface="Arial Narrow"/>
                <a:sym typeface="Arial Narrow"/>
              </a:rPr>
            </a:br>
            <a:r>
              <a:rPr lang="en-US" sz="3200" b="0" i="0" u="none" strike="noStrike" cap="none">
                <a:solidFill>
                  <a:schemeClr val="lt1"/>
                </a:solidFill>
                <a:latin typeface="Arial Narrow"/>
                <a:ea typeface="Arial Narrow"/>
                <a:cs typeface="Arial Narrow"/>
                <a:sym typeface="Arial Narrow"/>
              </a:rPr>
              <a:t/>
            </a:r>
            <a:br>
              <a:rPr lang="en-US" sz="3200" b="0" i="0" u="none" strike="noStrike" cap="none">
                <a:solidFill>
                  <a:schemeClr val="lt1"/>
                </a:solidFill>
                <a:latin typeface="Arial Narrow"/>
                <a:ea typeface="Arial Narrow"/>
                <a:cs typeface="Arial Narrow"/>
                <a:sym typeface="Arial Narrow"/>
              </a:rPr>
            </a:br>
            <a:r>
              <a:rPr lang="en-US" sz="3200" b="0" i="0" u="none" strike="noStrike" cap="none">
                <a:solidFill>
                  <a:schemeClr val="lt1"/>
                </a:solidFill>
                <a:latin typeface="Arial Narrow"/>
                <a:ea typeface="Arial Narrow"/>
                <a:cs typeface="Arial Narrow"/>
                <a:sym typeface="Arial Narrow"/>
              </a:rPr>
              <a:t/>
            </a:r>
            <a:br>
              <a:rPr lang="en-US" sz="3200" b="0" i="0" u="none" strike="noStrike" cap="none">
                <a:solidFill>
                  <a:schemeClr val="lt1"/>
                </a:solidFill>
                <a:latin typeface="Arial Narrow"/>
                <a:ea typeface="Arial Narrow"/>
                <a:cs typeface="Arial Narrow"/>
                <a:sym typeface="Arial Narrow"/>
              </a:rPr>
            </a:br>
            <a:r>
              <a:rPr lang="en-US" sz="2800" b="1" i="0" u="none" strike="noStrike" cap="none">
                <a:solidFill>
                  <a:schemeClr val="lt1"/>
                </a:solidFill>
                <a:latin typeface="Arial Narrow"/>
                <a:ea typeface="Arial Narrow"/>
                <a:cs typeface="Arial Narrow"/>
                <a:sym typeface="Arial Narrow"/>
              </a:rPr>
              <a:t>REMEMBER THAT GOD ONLY ANSWERS US BECAUSE OF </a:t>
            </a:r>
            <a:r>
              <a:rPr lang="en-US" sz="2800" b="1" i="0" u="none" strike="noStrike" cap="none">
                <a:solidFill>
                  <a:srgbClr val="FFC000"/>
                </a:solidFill>
                <a:latin typeface="Arial Narrow"/>
                <a:ea typeface="Arial Narrow"/>
                <a:cs typeface="Arial Narrow"/>
                <a:sym typeface="Arial Narrow"/>
              </a:rPr>
              <a:t>HIS GRACE</a:t>
            </a:r>
            <a:r>
              <a:rPr lang="en-US" sz="2800" b="1" i="0" u="none" strike="noStrike" cap="none">
                <a:solidFill>
                  <a:schemeClr val="lt1"/>
                </a:solidFill>
                <a:latin typeface="Arial Narrow"/>
                <a:ea typeface="Arial Narrow"/>
                <a:cs typeface="Arial Narrow"/>
                <a:sym typeface="Arial Narrow"/>
              </a:rPr>
              <a:t>!</a:t>
            </a:r>
          </a:p>
        </p:txBody>
      </p:sp>
      <p:sp>
        <p:nvSpPr>
          <p:cNvPr id="218" name="Shape 218"/>
          <p:cNvSpPr txBox="1">
            <a:spLocks noGrp="1"/>
          </p:cNvSpPr>
          <p:nvPr>
            <p:ph type="body" idx="1"/>
          </p:nvPr>
        </p:nvSpPr>
        <p:spPr>
          <a:xfrm>
            <a:off x="609600" y="1600200"/>
            <a:ext cx="7924800" cy="41148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ct val="100000"/>
              <a:buFont typeface="Arial"/>
              <a:buChar char="•"/>
            </a:pPr>
            <a:r>
              <a:rPr lang="en-US" sz="2400" b="1" i="0" u="none" strike="noStrike" cap="none">
                <a:solidFill>
                  <a:schemeClr val="lt1"/>
                </a:solidFill>
                <a:latin typeface="Arial Narrow"/>
                <a:ea typeface="Arial Narrow"/>
                <a:cs typeface="Arial Narrow"/>
                <a:sym typeface="Arial Narrow"/>
              </a:rPr>
              <a:t>G- Granting of</a:t>
            </a:r>
          </a:p>
          <a:p>
            <a:pPr marL="342900" marR="0" lvl="0" indent="-342900" algn="l" rtl="0">
              <a:lnSpc>
                <a:spcPct val="100000"/>
              </a:lnSpc>
              <a:spcBef>
                <a:spcPts val="1080"/>
              </a:spcBef>
              <a:spcAft>
                <a:spcPts val="0"/>
              </a:spcAft>
              <a:buClr>
                <a:schemeClr val="lt2"/>
              </a:buClr>
              <a:buSzPct val="100000"/>
              <a:buFont typeface="Arial"/>
              <a:buChar char="•"/>
            </a:pPr>
            <a:r>
              <a:rPr lang="en-US" sz="2400" b="1" i="0" u="none" strike="noStrike" cap="none">
                <a:solidFill>
                  <a:schemeClr val="lt1"/>
                </a:solidFill>
                <a:latin typeface="Arial Narrow"/>
                <a:ea typeface="Arial Narrow"/>
                <a:cs typeface="Arial Narrow"/>
                <a:sym typeface="Arial Narrow"/>
              </a:rPr>
              <a:t>R- Redemptive</a:t>
            </a:r>
          </a:p>
          <a:p>
            <a:pPr marL="342900" marR="0" lvl="0" indent="-342900" algn="l" rtl="0">
              <a:lnSpc>
                <a:spcPct val="100000"/>
              </a:lnSpc>
              <a:spcBef>
                <a:spcPts val="1080"/>
              </a:spcBef>
              <a:spcAft>
                <a:spcPts val="0"/>
              </a:spcAft>
              <a:buClr>
                <a:schemeClr val="lt2"/>
              </a:buClr>
              <a:buSzPct val="100000"/>
              <a:buFont typeface="Arial"/>
              <a:buChar char="•"/>
            </a:pPr>
            <a:r>
              <a:rPr lang="en-US" sz="2400" b="1" i="0" u="none" strike="noStrike" cap="none">
                <a:solidFill>
                  <a:schemeClr val="lt1"/>
                </a:solidFill>
                <a:latin typeface="Arial Narrow"/>
                <a:ea typeface="Arial Narrow"/>
                <a:cs typeface="Arial Narrow"/>
                <a:sym typeface="Arial Narrow"/>
              </a:rPr>
              <a:t>A- Authority over</a:t>
            </a:r>
          </a:p>
          <a:p>
            <a:pPr marL="342900" marR="0" lvl="0" indent="-342900" algn="l" rtl="0">
              <a:lnSpc>
                <a:spcPct val="100000"/>
              </a:lnSpc>
              <a:spcBef>
                <a:spcPts val="1080"/>
              </a:spcBef>
              <a:spcAft>
                <a:spcPts val="0"/>
              </a:spcAft>
              <a:buClr>
                <a:schemeClr val="lt2"/>
              </a:buClr>
              <a:buSzPct val="100000"/>
              <a:buFont typeface="Arial"/>
              <a:buChar char="•"/>
            </a:pPr>
            <a:r>
              <a:rPr lang="en-US" sz="2400" b="1" i="0" u="none" strike="noStrike" cap="none">
                <a:solidFill>
                  <a:schemeClr val="lt1"/>
                </a:solidFill>
                <a:latin typeface="Arial Narrow"/>
                <a:ea typeface="Arial Narrow"/>
                <a:cs typeface="Arial Narrow"/>
                <a:sym typeface="Arial Narrow"/>
              </a:rPr>
              <a:t>C- Circumstances to</a:t>
            </a:r>
          </a:p>
          <a:p>
            <a:pPr marL="342900" marR="0" lvl="0" indent="-342900" algn="l" rtl="0">
              <a:lnSpc>
                <a:spcPct val="100000"/>
              </a:lnSpc>
              <a:spcBef>
                <a:spcPts val="1080"/>
              </a:spcBef>
              <a:spcAft>
                <a:spcPts val="0"/>
              </a:spcAft>
              <a:buClr>
                <a:schemeClr val="lt2"/>
              </a:buClr>
              <a:buSzPct val="100000"/>
              <a:buFont typeface="Arial"/>
              <a:buChar char="•"/>
            </a:pPr>
            <a:r>
              <a:rPr lang="en-US" sz="2400" b="1" i="0" u="none" strike="noStrike" cap="none">
                <a:solidFill>
                  <a:schemeClr val="lt1"/>
                </a:solidFill>
                <a:latin typeface="Arial Narrow"/>
                <a:ea typeface="Arial Narrow"/>
                <a:cs typeface="Arial Narrow"/>
                <a:sym typeface="Arial Narrow"/>
              </a:rPr>
              <a:t>E- Exercise Righteousness</a:t>
            </a:r>
          </a:p>
          <a:p>
            <a:pPr marL="0" marR="0" lvl="0" indent="-152400" algn="l" rtl="0">
              <a:lnSpc>
                <a:spcPct val="100000"/>
              </a:lnSpc>
              <a:spcBef>
                <a:spcPts val="1080"/>
              </a:spcBef>
              <a:spcAft>
                <a:spcPts val="0"/>
              </a:spcAft>
              <a:buClr>
                <a:schemeClr val="lt2"/>
              </a:buClr>
              <a:buSzPct val="100000"/>
              <a:buFont typeface="Arial"/>
              <a:buNone/>
            </a:pPr>
            <a:r>
              <a:rPr lang="en-US" sz="2400" b="1" i="0" u="none" strike="noStrike" cap="none">
                <a:solidFill>
                  <a:schemeClr val="lt1"/>
                </a:solidFill>
                <a:latin typeface="Arial Narrow"/>
                <a:ea typeface="Arial Narrow"/>
                <a:cs typeface="Arial Narrow"/>
                <a:sym typeface="Arial Narrow"/>
              </a:rPr>
              <a:t>- Grace is the divine empowerment to effectively execute and complete your assignment to fulfill the expansion of the Kingdom of God and for experiencing and enjoying the Kingdom lifestyle.</a:t>
            </a:r>
          </a:p>
          <a:p>
            <a:pPr marL="0" marR="0" lvl="0" indent="-152400" algn="l" rtl="0">
              <a:lnSpc>
                <a:spcPct val="100000"/>
              </a:lnSpc>
              <a:spcBef>
                <a:spcPts val="1080"/>
              </a:spcBef>
              <a:spcAft>
                <a:spcPts val="0"/>
              </a:spcAft>
              <a:buClr>
                <a:schemeClr val="lt2"/>
              </a:buClr>
              <a:buSzPct val="100000"/>
              <a:buFont typeface="Arial"/>
              <a:buNone/>
            </a:pPr>
            <a:endParaRPr sz="2400" b="1" i="0" u="none" strike="noStrike" cap="none">
              <a:solidFill>
                <a:schemeClr val="lt1"/>
              </a:solidFill>
              <a:latin typeface="Arial Narrow"/>
              <a:ea typeface="Arial Narrow"/>
              <a:cs typeface="Arial Narrow"/>
              <a:sym typeface="Arial Narrow"/>
            </a:endParaRPr>
          </a:p>
        </p:txBody>
      </p:sp>
      <p:sp>
        <p:nvSpPr>
          <p:cNvPr id="219" name="Shape 219"/>
          <p:cNvSpPr txBox="1"/>
          <p:nvPr/>
        </p:nvSpPr>
        <p:spPr>
          <a:xfrm>
            <a:off x="4953000" y="1600200"/>
            <a:ext cx="3200400" cy="181588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800" b="1" u="sng">
                <a:solidFill>
                  <a:srgbClr val="0070C0"/>
                </a:solidFill>
                <a:latin typeface="Arial Narrow"/>
                <a:ea typeface="Arial Narrow"/>
                <a:cs typeface="Arial Narrow"/>
                <a:sym typeface="Arial Narrow"/>
              </a:rPr>
              <a:t>Keys:</a:t>
            </a:r>
          </a:p>
          <a:p>
            <a:pPr marL="0" marR="0" lvl="0" indent="0" algn="l" rtl="0">
              <a:spcBef>
                <a:spcPts val="0"/>
              </a:spcBef>
              <a:buSzPct val="25000"/>
              <a:buNone/>
            </a:pPr>
            <a:r>
              <a:rPr lang="en-US" sz="2800" b="1">
                <a:solidFill>
                  <a:srgbClr val="FF0000"/>
                </a:solidFill>
                <a:latin typeface="Arial Narrow"/>
                <a:ea typeface="Arial Narrow"/>
                <a:cs typeface="Arial Narrow"/>
                <a:sym typeface="Arial Narrow"/>
              </a:rPr>
              <a:t>Tools- </a:t>
            </a:r>
            <a:r>
              <a:rPr lang="en-US" sz="2800" b="1">
                <a:solidFill>
                  <a:schemeClr val="lt1"/>
                </a:solidFill>
                <a:latin typeface="Arial Narrow"/>
                <a:ea typeface="Arial Narrow"/>
                <a:cs typeface="Arial Narrow"/>
                <a:sym typeface="Arial Narrow"/>
              </a:rPr>
              <a:t>resources</a:t>
            </a:r>
          </a:p>
          <a:p>
            <a:pPr marL="0" marR="0" lvl="0" indent="0" algn="l" rtl="0">
              <a:spcBef>
                <a:spcPts val="0"/>
              </a:spcBef>
              <a:buSzPct val="25000"/>
              <a:buNone/>
            </a:pPr>
            <a:r>
              <a:rPr lang="en-US" sz="2800" b="1">
                <a:solidFill>
                  <a:srgbClr val="FF0000"/>
                </a:solidFill>
                <a:latin typeface="Arial Narrow"/>
                <a:ea typeface="Arial Narrow"/>
                <a:cs typeface="Arial Narrow"/>
                <a:sym typeface="Arial Narrow"/>
              </a:rPr>
              <a:t>Techniques- </a:t>
            </a:r>
            <a:r>
              <a:rPr lang="en-US" sz="2800" b="1">
                <a:solidFill>
                  <a:schemeClr val="lt1"/>
                </a:solidFill>
                <a:latin typeface="Arial Narrow"/>
                <a:ea typeface="Arial Narrow"/>
                <a:cs typeface="Arial Narrow"/>
                <a:sym typeface="Arial Narrow"/>
              </a:rPr>
              <a:t>skills</a:t>
            </a:r>
          </a:p>
          <a:p>
            <a:pPr marL="0" marR="0" lvl="0" indent="0" algn="l" rtl="0">
              <a:spcBef>
                <a:spcPts val="0"/>
              </a:spcBef>
              <a:buSzPct val="25000"/>
              <a:buNone/>
            </a:pPr>
            <a:r>
              <a:rPr lang="en-US" sz="2800" b="1">
                <a:solidFill>
                  <a:srgbClr val="FF0000"/>
                </a:solidFill>
                <a:latin typeface="Arial Narrow"/>
                <a:ea typeface="Arial Narrow"/>
                <a:cs typeface="Arial Narrow"/>
                <a:sym typeface="Arial Narrow"/>
              </a:rPr>
              <a:t>Tenacity- </a:t>
            </a:r>
            <a:r>
              <a:rPr lang="en-US" sz="2800" b="1">
                <a:solidFill>
                  <a:schemeClr val="lt1"/>
                </a:solidFill>
                <a:latin typeface="Arial Narrow"/>
                <a:ea typeface="Arial Narrow"/>
                <a:cs typeface="Arial Narrow"/>
                <a:sym typeface="Arial Narrow"/>
              </a:rPr>
              <a:t>endurance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609600" y="274638"/>
            <a:ext cx="7924800" cy="1143000"/>
          </a:xfrm>
          <a:prstGeom prst="rect">
            <a:avLst/>
          </a:prstGeom>
          <a:noFill/>
          <a:ln>
            <a:noFill/>
          </a:ln>
        </p:spPr>
        <p:txBody>
          <a:bodyPr wrap="square" lIns="91425" tIns="45700" rIns="91425" bIns="45700" anchor="b" anchorCtr="0">
            <a:noAutofit/>
          </a:bodyPr>
          <a:lstStyle/>
          <a:p>
            <a:pPr marL="0" marR="0" lvl="0" indent="-203200" algn="l" rtl="0">
              <a:spcBef>
                <a:spcPts val="0"/>
              </a:spcBef>
              <a:buClr>
                <a:srgbClr val="00B050"/>
              </a:buClr>
              <a:buSzPct val="100000"/>
              <a:buFont typeface="Arial Narrow"/>
              <a:buNone/>
            </a:pPr>
            <a:r>
              <a:rPr lang="en-US" sz="3200" b="1" i="1" u="sng" strike="noStrike" cap="none">
                <a:solidFill>
                  <a:srgbClr val="00B050"/>
                </a:solidFill>
                <a:latin typeface="Arial Narrow"/>
                <a:ea typeface="Arial Narrow"/>
                <a:cs typeface="Arial Narrow"/>
                <a:sym typeface="Arial Narrow"/>
              </a:rPr>
              <a:t>ROMANS 6:23 </a:t>
            </a:r>
            <a:r>
              <a:rPr lang="en-US" sz="3200" b="1" i="0" u="none" strike="noStrike" cap="none">
                <a:solidFill>
                  <a:schemeClr val="lt1"/>
                </a:solidFill>
                <a:latin typeface="Arial Narrow"/>
                <a:ea typeface="Arial Narrow"/>
                <a:cs typeface="Arial Narrow"/>
                <a:sym typeface="Arial Narrow"/>
              </a:rPr>
              <a:t>(AMPC)</a:t>
            </a:r>
          </a:p>
        </p:txBody>
      </p:sp>
      <p:sp>
        <p:nvSpPr>
          <p:cNvPr id="225" name="Shape 225"/>
          <p:cNvSpPr txBox="1">
            <a:spLocks noGrp="1"/>
          </p:cNvSpPr>
          <p:nvPr>
            <p:ph type="body" idx="1"/>
          </p:nvPr>
        </p:nvSpPr>
        <p:spPr>
          <a:xfrm>
            <a:off x="609600" y="2008225"/>
            <a:ext cx="7924800" cy="41148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ct val="100000"/>
              <a:buFont typeface="Arial"/>
              <a:buChar char="•"/>
            </a:pPr>
            <a:r>
              <a:rPr lang="en-US" sz="2400" b="1" i="0" u="none" strike="noStrike" cap="none" baseline="30000">
                <a:solidFill>
                  <a:schemeClr val="lt1"/>
                </a:solidFill>
                <a:latin typeface="Arial Narrow"/>
                <a:ea typeface="Arial Narrow"/>
                <a:cs typeface="Arial Narrow"/>
                <a:sym typeface="Arial Narrow"/>
              </a:rPr>
              <a:t>23 </a:t>
            </a:r>
            <a:r>
              <a:rPr lang="en-US" sz="2400" b="1" i="0" u="none" strike="noStrike" cap="none">
                <a:solidFill>
                  <a:schemeClr val="lt1"/>
                </a:solidFill>
                <a:latin typeface="Arial Narrow"/>
                <a:ea typeface="Arial Narrow"/>
                <a:cs typeface="Arial Narrow"/>
                <a:sym typeface="Arial Narrow"/>
              </a:rPr>
              <a:t>For the wages which sin pays is death, but the [bountiful] free gift of God is eternal life through (in union with) Jesus Christ our Lord</a:t>
            </a:r>
            <a:r>
              <a:rPr lang="en-US" sz="1800" b="1" i="0" u="none" strike="noStrike" cap="none">
                <a:solidFill>
                  <a:schemeClr val="lt1"/>
                </a:solidFill>
                <a:latin typeface="Arial Narrow"/>
                <a:ea typeface="Arial Narrow"/>
                <a:cs typeface="Arial Narrow"/>
                <a:sym typeface="Arial Narrow"/>
              </a:rPr>
              <a:t>.</a:t>
            </a:r>
          </a:p>
          <a:p>
            <a:pPr marL="342900" marR="0" lvl="0" indent="-342900" algn="l" rtl="0">
              <a:lnSpc>
                <a:spcPct val="100000"/>
              </a:lnSpc>
              <a:spcBef>
                <a:spcPts val="960"/>
              </a:spcBef>
              <a:spcAft>
                <a:spcPts val="0"/>
              </a:spcAft>
              <a:buClr>
                <a:schemeClr val="lt2"/>
              </a:buClr>
              <a:buSzPct val="100000"/>
              <a:buFont typeface="Arial"/>
              <a:buChar char="•"/>
            </a:pPr>
            <a:r>
              <a:rPr lang="en-US" sz="1800" b="0" i="0" u="none" strike="noStrike" cap="none">
                <a:solidFill>
                  <a:schemeClr val="lt1"/>
                </a:solidFill>
                <a:latin typeface="Arial Narrow"/>
                <a:ea typeface="Arial Narrow"/>
                <a:cs typeface="Arial Narrow"/>
                <a:sym typeface="Arial Narrow"/>
              </a:rPr>
              <a:t>From the moment you drew your first breath as a baby, you were born with a problem. You entered a world covered with a thick, sticky substance that makes everything filthy. It coats every person who is alive now, just as it has everyone from the beginning of time. This substance is called sin.</a:t>
            </a:r>
          </a:p>
          <a:p>
            <a:pPr marL="342900" marR="0" lvl="0" indent="-342900" algn="l" rtl="0">
              <a:lnSpc>
                <a:spcPct val="100000"/>
              </a:lnSpc>
              <a:spcBef>
                <a:spcPts val="960"/>
              </a:spcBef>
              <a:spcAft>
                <a:spcPts val="0"/>
              </a:spcAft>
              <a:buClr>
                <a:schemeClr val="lt2"/>
              </a:buClr>
              <a:buSzPct val="100000"/>
              <a:buFont typeface="Arial"/>
              <a:buChar char="•"/>
            </a:pPr>
            <a:r>
              <a:rPr lang="en-US" sz="1800" b="0" i="0" u="none" strike="noStrike" cap="none">
                <a:solidFill>
                  <a:schemeClr val="lt1"/>
                </a:solidFill>
                <a:latin typeface="Arial Narrow"/>
                <a:ea typeface="Arial Narrow"/>
                <a:cs typeface="Arial Narrow"/>
                <a:sym typeface="Arial Narrow"/>
              </a:rPr>
              <a:t>This sin separates us from God. God wants to be in a close relationship with us, but this sin separates us all from him.</a:t>
            </a:r>
          </a:p>
          <a:p>
            <a:pPr marL="342900" marR="0" lvl="0" indent="-342900" algn="l" rtl="0">
              <a:lnSpc>
                <a:spcPct val="100000"/>
              </a:lnSpc>
              <a:spcBef>
                <a:spcPts val="960"/>
              </a:spcBef>
              <a:spcAft>
                <a:spcPts val="0"/>
              </a:spcAft>
              <a:buClr>
                <a:schemeClr val="lt2"/>
              </a:buClr>
              <a:buSzPct val="100000"/>
              <a:buFont typeface="Arial"/>
              <a:buChar char="•"/>
            </a:pPr>
            <a:r>
              <a:rPr lang="en-US" sz="1800" b="1" i="0" u="none" strike="noStrike" cap="none">
                <a:solidFill>
                  <a:schemeClr val="lt1"/>
                </a:solidFill>
                <a:latin typeface="Arial Narrow"/>
                <a:ea typeface="Arial Narrow"/>
                <a:cs typeface="Arial Narrow"/>
                <a:sym typeface="Arial Narrow"/>
              </a:rPr>
              <a:t>“For the wages which sin pays is death…”- </a:t>
            </a:r>
            <a:r>
              <a:rPr lang="en-US" sz="1800" b="0" i="0" u="none" strike="noStrike" cap="none">
                <a:solidFill>
                  <a:schemeClr val="lt1"/>
                </a:solidFill>
                <a:latin typeface="Arial Narrow"/>
                <a:ea typeface="Arial Narrow"/>
                <a:cs typeface="Arial Narrow"/>
                <a:sym typeface="Arial Narrow"/>
              </a:rPr>
              <a:t>Those are perhaps the most depressing eight words in the Bible.</a:t>
            </a:r>
          </a:p>
          <a:p>
            <a:pPr marL="342900" marR="0" lvl="0" indent="-342900" algn="l" rtl="0">
              <a:lnSpc>
                <a:spcPct val="100000"/>
              </a:lnSpc>
              <a:spcBef>
                <a:spcPts val="940"/>
              </a:spcBef>
              <a:spcAft>
                <a:spcPts val="0"/>
              </a:spcAft>
              <a:buClr>
                <a:schemeClr val="lt2"/>
              </a:buClr>
              <a:buSzPct val="100000"/>
              <a:buFont typeface="Arial"/>
              <a:buNone/>
            </a:pPr>
            <a:endParaRPr sz="1700" b="1" i="1" u="none" strike="noStrike" cap="none">
              <a:solidFill>
                <a:schemeClr val="lt1"/>
              </a:solidFill>
              <a:latin typeface="Arial Narrow"/>
              <a:ea typeface="Arial Narrow"/>
              <a:cs typeface="Arial Narrow"/>
              <a:sym typeface="Arial Narrow"/>
            </a:endParaRPr>
          </a:p>
        </p:txBody>
      </p:sp>
      <p:pic>
        <p:nvPicPr>
          <p:cNvPr id="226" name="Shape 226" descr="wages.jpg"/>
          <p:cNvPicPr preferRelativeResize="0"/>
          <p:nvPr/>
        </p:nvPicPr>
        <p:blipFill>
          <a:blip r:embed="rId3">
            <a:alphaModFix/>
          </a:blip>
          <a:stretch>
            <a:fillRect/>
          </a:stretch>
        </p:blipFill>
        <p:spPr>
          <a:xfrm>
            <a:off x="4895002" y="126800"/>
            <a:ext cx="3124900" cy="18814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609600" y="274638"/>
            <a:ext cx="7924800" cy="1143000"/>
          </a:xfrm>
          <a:prstGeom prst="rect">
            <a:avLst/>
          </a:prstGeom>
          <a:noFill/>
          <a:ln>
            <a:noFill/>
          </a:ln>
        </p:spPr>
        <p:txBody>
          <a:bodyPr wrap="square" lIns="91425" tIns="45700" rIns="91425" bIns="45700" anchor="b" anchorCtr="0">
            <a:noAutofit/>
          </a:bodyPr>
          <a:lstStyle/>
          <a:p>
            <a:pPr marL="0" marR="0" lvl="0" indent="-190500" algn="l" rtl="0">
              <a:spcBef>
                <a:spcPts val="0"/>
              </a:spcBef>
              <a:buClr>
                <a:schemeClr val="lt1"/>
              </a:buClr>
              <a:buSzPct val="100000"/>
              <a:buFont typeface="Arial Narrow"/>
              <a:buNone/>
            </a:pPr>
            <a:r>
              <a:rPr lang="en-US" sz="3000" b="1" i="0" u="none" strike="noStrike" cap="none">
                <a:solidFill>
                  <a:schemeClr val="lt1"/>
                </a:solidFill>
                <a:latin typeface="Arial Narrow"/>
                <a:ea typeface="Arial Narrow"/>
                <a:cs typeface="Arial Narrow"/>
                <a:sym typeface="Arial Narrow"/>
              </a:rPr>
              <a:t>WHO BETTER TO GET A GIFT FROM THAN GOD?</a:t>
            </a:r>
          </a:p>
        </p:txBody>
      </p:sp>
      <p:sp>
        <p:nvSpPr>
          <p:cNvPr id="232" name="Shape 232"/>
          <p:cNvSpPr txBox="1">
            <a:spLocks noGrp="1"/>
          </p:cNvSpPr>
          <p:nvPr>
            <p:ph type="body" idx="1"/>
          </p:nvPr>
        </p:nvSpPr>
        <p:spPr>
          <a:xfrm>
            <a:off x="609600" y="1600200"/>
            <a:ext cx="7924800" cy="4114800"/>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lt2"/>
              </a:buClr>
              <a:buSzPct val="100000"/>
              <a:buFont typeface="Arial"/>
              <a:buChar char="•"/>
            </a:pPr>
            <a:r>
              <a:rPr lang="en-US" sz="2000" b="1" i="0" u="none" strike="noStrike" cap="none">
                <a:solidFill>
                  <a:schemeClr val="lt1"/>
                </a:solidFill>
                <a:latin typeface="Arial Narrow"/>
                <a:ea typeface="Arial Narrow"/>
                <a:cs typeface="Arial Narrow"/>
                <a:sym typeface="Arial Narrow"/>
              </a:rPr>
              <a:t>What do I mean?</a:t>
            </a:r>
          </a:p>
          <a:p>
            <a:pPr marL="342900" marR="0" lvl="0" indent="-342900" algn="l" rtl="0">
              <a:lnSpc>
                <a:spcPct val="90000"/>
              </a:lnSpc>
              <a:spcBef>
                <a:spcPts val="1000"/>
              </a:spcBef>
              <a:spcAft>
                <a:spcPts val="0"/>
              </a:spcAft>
              <a:buClr>
                <a:schemeClr val="lt2"/>
              </a:buClr>
              <a:buSzPct val="100000"/>
              <a:buFont typeface="Arial"/>
              <a:buChar char="•"/>
            </a:pPr>
            <a:r>
              <a:rPr lang="en-US" sz="2000" b="1" i="0" u="none" strike="noStrike" cap="none">
                <a:solidFill>
                  <a:schemeClr val="lt1"/>
                </a:solidFill>
                <a:latin typeface="Arial Narrow"/>
                <a:ea typeface="Arial Narrow"/>
                <a:cs typeface="Arial Narrow"/>
                <a:sym typeface="Arial Narrow"/>
              </a:rPr>
              <a:t>Our sad human story could have ended with a period after those first seven words. “The wages of sin is death.” Period. We have earned it.</a:t>
            </a:r>
          </a:p>
          <a:p>
            <a:pPr marL="342900" marR="0" lvl="0" indent="-342900" algn="l" rtl="0">
              <a:lnSpc>
                <a:spcPct val="90000"/>
              </a:lnSpc>
              <a:spcBef>
                <a:spcPts val="1000"/>
              </a:spcBef>
              <a:spcAft>
                <a:spcPts val="0"/>
              </a:spcAft>
              <a:buClr>
                <a:schemeClr val="lt2"/>
              </a:buClr>
              <a:buSzPct val="100000"/>
              <a:buFont typeface="Arial"/>
              <a:buChar char="•"/>
            </a:pPr>
            <a:r>
              <a:rPr lang="en-US" sz="2000" b="1" i="0" u="none" strike="noStrike" cap="none">
                <a:solidFill>
                  <a:schemeClr val="lt1"/>
                </a:solidFill>
                <a:latin typeface="Arial Narrow"/>
                <a:ea typeface="Arial Narrow"/>
                <a:cs typeface="Arial Narrow"/>
                <a:sym typeface="Arial Narrow"/>
              </a:rPr>
              <a:t>God, however, says, “Wait a second, the sentence isn’t over.” He added a comma.</a:t>
            </a:r>
          </a:p>
          <a:p>
            <a:pPr marL="342900" marR="0" lvl="0" indent="-342900" algn="l" rtl="0">
              <a:lnSpc>
                <a:spcPct val="90000"/>
              </a:lnSpc>
              <a:spcBef>
                <a:spcPts val="1000"/>
              </a:spcBef>
              <a:spcAft>
                <a:spcPts val="0"/>
              </a:spcAft>
              <a:buClr>
                <a:schemeClr val="lt2"/>
              </a:buClr>
              <a:buSzPct val="100000"/>
              <a:buFont typeface="Arial"/>
              <a:buChar char="•"/>
            </a:pPr>
            <a:r>
              <a:rPr lang="en-US" sz="2000" b="1" i="0" u="none" strike="noStrike" cap="none">
                <a:solidFill>
                  <a:schemeClr val="lt1"/>
                </a:solidFill>
                <a:latin typeface="Arial Narrow"/>
                <a:ea typeface="Arial Narrow"/>
                <a:cs typeface="Arial Narrow"/>
                <a:sym typeface="Arial Narrow"/>
              </a:rPr>
              <a:t>The story doesn’t end. Instead of receiving what we deserve, we are given the choice of a free gift.</a:t>
            </a:r>
          </a:p>
          <a:p>
            <a:pPr marL="342900" marR="0" lvl="0" indent="-342900" algn="l" rtl="0">
              <a:lnSpc>
                <a:spcPct val="90000"/>
              </a:lnSpc>
              <a:spcBef>
                <a:spcPts val="1000"/>
              </a:spcBef>
              <a:spcAft>
                <a:spcPts val="0"/>
              </a:spcAft>
              <a:buClr>
                <a:schemeClr val="lt2"/>
              </a:buClr>
              <a:buSzPct val="100000"/>
              <a:buFont typeface="Arial"/>
              <a:buChar char="•"/>
            </a:pPr>
            <a:r>
              <a:rPr lang="en-US" sz="2000" b="1" i="0" u="none" strike="noStrike" cap="none">
                <a:solidFill>
                  <a:schemeClr val="lt1"/>
                </a:solidFill>
                <a:latin typeface="Arial Narrow"/>
                <a:ea typeface="Arial Narrow"/>
                <a:cs typeface="Arial Narrow"/>
                <a:sym typeface="Arial Narrow"/>
              </a:rPr>
              <a:t>We know what happens if we don’t take the gift, and we already know what’s in the gift: life forever with Jesus!</a:t>
            </a:r>
          </a:p>
          <a:p>
            <a:pPr marL="342900" marR="0" lvl="0" indent="-342900" algn="l" rtl="0">
              <a:lnSpc>
                <a:spcPct val="90000"/>
              </a:lnSpc>
              <a:spcBef>
                <a:spcPts val="1000"/>
              </a:spcBef>
              <a:spcAft>
                <a:spcPts val="0"/>
              </a:spcAft>
              <a:buClr>
                <a:schemeClr val="lt2"/>
              </a:buClr>
              <a:buSzPct val="100000"/>
              <a:buFont typeface="Arial"/>
              <a:buChar char="•"/>
            </a:pPr>
            <a:r>
              <a:rPr lang="en-US" sz="2000" b="1" i="0" u="none" strike="noStrike" cap="none">
                <a:solidFill>
                  <a:schemeClr val="lt1"/>
                </a:solidFill>
                <a:latin typeface="Arial Narrow"/>
                <a:ea typeface="Arial Narrow"/>
                <a:cs typeface="Arial Narrow"/>
                <a:sym typeface="Arial Narrow"/>
              </a:rPr>
              <a:t>Grace is the gift that says, “I know you don’t deserve this, but I’m yours.”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609600" y="-12"/>
            <a:ext cx="7924800" cy="1143000"/>
          </a:xfrm>
          <a:prstGeom prst="rect">
            <a:avLst/>
          </a:prstGeom>
          <a:noFill/>
          <a:ln>
            <a:noFill/>
          </a:ln>
        </p:spPr>
        <p:txBody>
          <a:bodyPr wrap="square" lIns="91425" tIns="45700" rIns="91425" bIns="45700" anchor="b" anchorCtr="0">
            <a:noAutofit/>
          </a:bodyPr>
          <a:lstStyle/>
          <a:p>
            <a:pPr marL="0" marR="0" lvl="0" indent="-190500" algn="l" rtl="0">
              <a:spcBef>
                <a:spcPts val="0"/>
              </a:spcBef>
              <a:buClr>
                <a:schemeClr val="lt1"/>
              </a:buClr>
              <a:buSzPct val="100000"/>
              <a:buFont typeface="Arial Narrow"/>
              <a:buNone/>
            </a:pPr>
            <a:r>
              <a:rPr lang="en-US" sz="3000" b="1" i="0" u="none" strike="noStrike" cap="none">
                <a:solidFill>
                  <a:schemeClr val="lt1"/>
                </a:solidFill>
                <a:latin typeface="Arial Narrow"/>
                <a:ea typeface="Arial Narrow"/>
                <a:cs typeface="Arial Narrow"/>
                <a:sym typeface="Arial Narrow"/>
              </a:rPr>
              <a:t>BUT GOD!</a:t>
            </a:r>
          </a:p>
        </p:txBody>
      </p:sp>
      <p:sp>
        <p:nvSpPr>
          <p:cNvPr id="238" name="Shape 238"/>
          <p:cNvSpPr txBox="1">
            <a:spLocks noGrp="1"/>
          </p:cNvSpPr>
          <p:nvPr>
            <p:ph type="body" idx="1"/>
          </p:nvPr>
        </p:nvSpPr>
        <p:spPr>
          <a:xfrm>
            <a:off x="609600" y="1143000"/>
            <a:ext cx="7924800" cy="41148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ct val="100000"/>
              <a:buFont typeface="Arial"/>
              <a:buChar char="•"/>
            </a:pPr>
            <a:r>
              <a:rPr lang="en-US" sz="1700" b="0" i="0" u="none" strike="noStrike" cap="none">
                <a:solidFill>
                  <a:schemeClr val="lt1"/>
                </a:solidFill>
                <a:latin typeface="Arial Narrow"/>
                <a:ea typeface="Arial Narrow"/>
                <a:cs typeface="Arial Narrow"/>
                <a:sym typeface="Arial Narrow"/>
              </a:rPr>
              <a:t>This “death” is what we deserve for being born with our sin problem. It basically means we deserve to be separated from God forever.</a:t>
            </a:r>
          </a:p>
          <a:p>
            <a:pPr marL="342900" marR="0" lvl="0" indent="-342900" algn="l" rtl="0">
              <a:lnSpc>
                <a:spcPct val="100000"/>
              </a:lnSpc>
              <a:spcBef>
                <a:spcPts val="940"/>
              </a:spcBef>
              <a:spcAft>
                <a:spcPts val="0"/>
              </a:spcAft>
              <a:buClr>
                <a:schemeClr val="lt2"/>
              </a:buClr>
              <a:buSzPct val="100000"/>
              <a:buFont typeface="Arial"/>
              <a:buChar char="•"/>
            </a:pPr>
            <a:r>
              <a:rPr lang="en-US" sz="1700" b="0" i="0" u="none" strike="noStrike" cap="none">
                <a:solidFill>
                  <a:schemeClr val="lt1"/>
                </a:solidFill>
                <a:latin typeface="Arial Narrow"/>
                <a:ea typeface="Arial Narrow"/>
                <a:cs typeface="Arial Narrow"/>
                <a:sym typeface="Arial Narrow"/>
              </a:rPr>
              <a:t>But God wants to be close to us. He wants us to enjoy a relationship with Him. He wants to guide our lives and speak to us. He wants to be our best friend.</a:t>
            </a:r>
          </a:p>
          <a:p>
            <a:pPr marL="342900" marR="0" lvl="0" indent="-342900" algn="l" rtl="0">
              <a:lnSpc>
                <a:spcPct val="100000"/>
              </a:lnSpc>
              <a:spcBef>
                <a:spcPts val="940"/>
              </a:spcBef>
              <a:spcAft>
                <a:spcPts val="0"/>
              </a:spcAft>
              <a:buClr>
                <a:schemeClr val="lt2"/>
              </a:buClr>
              <a:buSzPct val="100000"/>
              <a:buFont typeface="Arial"/>
              <a:buChar char="•"/>
            </a:pPr>
            <a:r>
              <a:rPr lang="en-US" sz="1700" b="0" i="0" u="none" strike="noStrike" cap="none">
                <a:solidFill>
                  <a:schemeClr val="lt1"/>
                </a:solidFill>
                <a:latin typeface="Arial Narrow"/>
                <a:ea typeface="Arial Narrow"/>
                <a:cs typeface="Arial Narrow"/>
                <a:sym typeface="Arial Narrow"/>
              </a:rPr>
              <a:t>So, where does grace come in to play?</a:t>
            </a:r>
          </a:p>
          <a:p>
            <a:pPr marL="342900" marR="0" lvl="0" indent="-342900" algn="l" rtl="0">
              <a:lnSpc>
                <a:spcPct val="100000"/>
              </a:lnSpc>
              <a:spcBef>
                <a:spcPts val="940"/>
              </a:spcBef>
              <a:spcAft>
                <a:spcPts val="0"/>
              </a:spcAft>
              <a:buClr>
                <a:schemeClr val="lt2"/>
              </a:buClr>
              <a:buSzPct val="100000"/>
              <a:buFont typeface="Arial"/>
              <a:buChar char="•"/>
            </a:pPr>
            <a:r>
              <a:rPr lang="en-US" sz="1700" b="0" i="0" u="none" strike="noStrike" cap="none">
                <a:solidFill>
                  <a:schemeClr val="lt1"/>
                </a:solidFill>
                <a:latin typeface="Arial Narrow"/>
                <a:ea typeface="Arial Narrow"/>
                <a:cs typeface="Arial Narrow"/>
                <a:sym typeface="Arial Narrow"/>
              </a:rPr>
              <a:t>Thank God (literally) that those seven words were only the first half of the verse!</a:t>
            </a:r>
          </a:p>
          <a:p>
            <a:pPr marL="342900" marR="0" lvl="0" indent="-342900" algn="l" rtl="0">
              <a:lnSpc>
                <a:spcPct val="100000"/>
              </a:lnSpc>
              <a:spcBef>
                <a:spcPts val="960"/>
              </a:spcBef>
              <a:spcAft>
                <a:spcPts val="0"/>
              </a:spcAft>
              <a:buClr>
                <a:schemeClr val="lt2"/>
              </a:buClr>
              <a:buSzPct val="100000"/>
              <a:buFont typeface="Arial"/>
              <a:buChar char="•"/>
            </a:pPr>
            <a:r>
              <a:rPr lang="en-US" sz="1800" b="1" i="0" u="none" strike="noStrike" cap="none">
                <a:solidFill>
                  <a:schemeClr val="lt1"/>
                </a:solidFill>
                <a:latin typeface="Arial Narrow"/>
                <a:ea typeface="Arial Narrow"/>
                <a:cs typeface="Arial Narrow"/>
                <a:sym typeface="Arial Narrow"/>
              </a:rPr>
              <a:t>“…but the [bountiful] free gift of God is eternal life through (in union with) Jesus Christ our Lord</a:t>
            </a:r>
            <a:r>
              <a:rPr lang="en-US" sz="1400" b="1" i="0" u="none" strike="noStrike" cap="none">
                <a:solidFill>
                  <a:schemeClr val="lt1"/>
                </a:solidFill>
                <a:latin typeface="Arial Narrow"/>
                <a:ea typeface="Arial Narrow"/>
                <a:cs typeface="Arial Narrow"/>
                <a:sym typeface="Arial Narrow"/>
              </a:rPr>
              <a:t>.”</a:t>
            </a:r>
          </a:p>
          <a:p>
            <a:pPr marL="342900" marR="0" lvl="0" indent="-342900" algn="l" rtl="0">
              <a:lnSpc>
                <a:spcPct val="100000"/>
              </a:lnSpc>
              <a:spcBef>
                <a:spcPts val="1240"/>
              </a:spcBef>
              <a:spcAft>
                <a:spcPts val="0"/>
              </a:spcAft>
              <a:buClr>
                <a:schemeClr val="lt2"/>
              </a:buClr>
              <a:buSzPct val="100000"/>
              <a:buFont typeface="Arial"/>
              <a:buChar char="•"/>
            </a:pPr>
            <a:r>
              <a:rPr lang="en-US" sz="3200" b="1" i="1" u="sng" strike="noStrike" cap="none">
                <a:solidFill>
                  <a:schemeClr val="lt1"/>
                </a:solidFill>
                <a:latin typeface="Arial Narrow"/>
                <a:ea typeface="Arial Narrow"/>
                <a:cs typeface="Arial Narrow"/>
                <a:sym typeface="Arial Narrow"/>
              </a:rPr>
              <a:t>Grace</a:t>
            </a:r>
            <a:r>
              <a:rPr lang="en-US" sz="3200" b="1" i="1" u="none" strike="noStrike" cap="none">
                <a:solidFill>
                  <a:schemeClr val="lt1"/>
                </a:solidFill>
                <a:latin typeface="Arial Narrow"/>
                <a:ea typeface="Arial Narrow"/>
                <a:cs typeface="Arial Narrow"/>
                <a:sym typeface="Arial Narrow"/>
              </a:rPr>
              <a:t> is the comma instead of the period.</a:t>
            </a:r>
          </a:p>
          <a:p>
            <a:pPr marL="342900" marR="0" lvl="0" indent="-342900" algn="l" rtl="0">
              <a:lnSpc>
                <a:spcPct val="100000"/>
              </a:lnSpc>
              <a:spcBef>
                <a:spcPts val="940"/>
              </a:spcBef>
              <a:spcAft>
                <a:spcPts val="0"/>
              </a:spcAft>
              <a:buClr>
                <a:schemeClr val="lt2"/>
              </a:buClr>
              <a:buSzPct val="100000"/>
              <a:buFont typeface="Arial"/>
              <a:buNone/>
            </a:pPr>
            <a:endParaRPr sz="1700" b="0" i="0" u="none" strike="noStrike" cap="none">
              <a:solidFill>
                <a:schemeClr val="lt1"/>
              </a:solidFill>
              <a:latin typeface="Arial Narrow"/>
              <a:ea typeface="Arial Narrow"/>
              <a:cs typeface="Arial Narrow"/>
              <a:sym typeface="Arial Narrow"/>
            </a:endParaRPr>
          </a:p>
        </p:txBody>
      </p:sp>
      <p:pic>
        <p:nvPicPr>
          <p:cNvPr id="239" name="Shape 239" descr="comma.jpg"/>
          <p:cNvPicPr preferRelativeResize="0"/>
          <p:nvPr/>
        </p:nvPicPr>
        <p:blipFill>
          <a:blip r:embed="rId3">
            <a:alphaModFix/>
          </a:blip>
          <a:stretch>
            <a:fillRect/>
          </a:stretch>
        </p:blipFill>
        <p:spPr>
          <a:xfrm>
            <a:off x="3463751" y="4488300"/>
            <a:ext cx="2216475" cy="23697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subTitle" idx="1"/>
          </p:nvPr>
        </p:nvSpPr>
        <p:spPr>
          <a:xfrm>
            <a:off x="1219200" y="3886200"/>
            <a:ext cx="6400800" cy="1752600"/>
          </a:xfrm>
          <a:prstGeom prst="rect">
            <a:avLst/>
          </a:prstGeom>
          <a:noFill/>
          <a:ln>
            <a:noFill/>
          </a:ln>
        </p:spPr>
        <p:txBody>
          <a:bodyPr wrap="square" lIns="91425" tIns="45700" rIns="91425" bIns="45700" anchor="t" anchorCtr="0">
            <a:noAutofit/>
          </a:bodyPr>
          <a:lstStyle/>
          <a:p>
            <a:pPr marL="0" marR="0" lvl="0" indent="-107950" algn="ctr" rtl="0">
              <a:lnSpc>
                <a:spcPct val="100000"/>
              </a:lnSpc>
              <a:spcBef>
                <a:spcPts val="0"/>
              </a:spcBef>
              <a:spcAft>
                <a:spcPts val="0"/>
              </a:spcAft>
              <a:buClr>
                <a:schemeClr val="lt2"/>
              </a:buClr>
              <a:buSzPct val="100000"/>
              <a:buFont typeface="Arial"/>
              <a:buNone/>
            </a:pPr>
            <a:endParaRPr sz="1700" b="0" i="0" u="none" strike="noStrike" cap="none">
              <a:solidFill>
                <a:schemeClr val="lt2"/>
              </a:solidFill>
              <a:latin typeface="Arial Narrow"/>
              <a:ea typeface="Arial Narrow"/>
              <a:cs typeface="Arial Narrow"/>
              <a:sym typeface="Arial Narrow"/>
            </a:endParaRPr>
          </a:p>
        </p:txBody>
      </p:sp>
      <p:sp>
        <p:nvSpPr>
          <p:cNvPr id="245" name="Shape 245"/>
          <p:cNvSpPr txBox="1">
            <a:spLocks noGrp="1"/>
          </p:cNvSpPr>
          <p:nvPr>
            <p:ph type="ctrTitle"/>
          </p:nvPr>
        </p:nvSpPr>
        <p:spPr>
          <a:xfrm>
            <a:off x="685800" y="2007888"/>
            <a:ext cx="7772400" cy="1470025"/>
          </a:xfrm>
          <a:prstGeom prst="rect">
            <a:avLst/>
          </a:prstGeom>
          <a:noFill/>
          <a:ln>
            <a:noFill/>
          </a:ln>
        </p:spPr>
        <p:txBody>
          <a:bodyPr wrap="square" lIns="91425" tIns="45700" rIns="91425" bIns="45700" anchor="b" anchorCtr="0">
            <a:noAutofit/>
          </a:bodyPr>
          <a:lstStyle/>
          <a:p>
            <a:pPr marL="0" marR="0" lvl="0" indent="-304800" algn="ctr" rtl="0">
              <a:spcBef>
                <a:spcPts val="0"/>
              </a:spcBef>
              <a:buClr>
                <a:srgbClr val="FFC000"/>
              </a:buClr>
              <a:buSzPct val="100000"/>
              <a:buFont typeface="Arial Narrow"/>
              <a:buNone/>
            </a:pPr>
            <a:r>
              <a:rPr lang="en-US" sz="4800" b="1" i="0" u="none" strike="noStrike" cap="none">
                <a:solidFill>
                  <a:srgbClr val="FFC000"/>
                </a:solidFill>
                <a:latin typeface="Arial Narrow"/>
                <a:ea typeface="Arial Narrow"/>
                <a:cs typeface="Arial Narrow"/>
                <a:sym typeface="Arial Narrow"/>
              </a:rPr>
              <a:t>ANY ADDITIONAL 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609600" y="274638"/>
            <a:ext cx="7924800" cy="1143000"/>
          </a:xfrm>
          <a:prstGeom prst="rect">
            <a:avLst/>
          </a:prstGeom>
          <a:noFill/>
          <a:ln>
            <a:noFill/>
          </a:ln>
        </p:spPr>
        <p:txBody>
          <a:bodyPr wrap="square" lIns="91425" tIns="45700" rIns="91425" bIns="45700" anchor="b" anchorCtr="0">
            <a:noAutofit/>
          </a:bodyPr>
          <a:lstStyle/>
          <a:p>
            <a:pPr marL="0" marR="0" lvl="0" indent="-190500" algn="l" rtl="0">
              <a:spcBef>
                <a:spcPts val="0"/>
              </a:spcBef>
              <a:buClr>
                <a:schemeClr val="lt1"/>
              </a:buClr>
              <a:buSzPct val="100000"/>
              <a:buFont typeface="Arial Narrow"/>
              <a:buNone/>
            </a:pPr>
            <a:r>
              <a:rPr lang="en-US" sz="3000" b="0" i="0" u="none" strike="noStrike" cap="none">
                <a:solidFill>
                  <a:schemeClr val="lt1"/>
                </a:solidFill>
                <a:latin typeface="Arial Narrow"/>
                <a:ea typeface="Arial Narrow"/>
                <a:cs typeface="Arial Narrow"/>
                <a:sym typeface="Arial Narrow"/>
              </a:rPr>
              <a:t>PLAN OF ACTION</a:t>
            </a:r>
          </a:p>
        </p:txBody>
      </p:sp>
      <p:sp>
        <p:nvSpPr>
          <p:cNvPr id="104" name="Shape 104"/>
          <p:cNvSpPr txBox="1">
            <a:spLocks noGrp="1"/>
          </p:cNvSpPr>
          <p:nvPr>
            <p:ph type="body" idx="1"/>
          </p:nvPr>
        </p:nvSpPr>
        <p:spPr>
          <a:xfrm>
            <a:off x="609600" y="1600200"/>
            <a:ext cx="7924800" cy="41148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ct val="100000"/>
              <a:buFont typeface="Arial"/>
              <a:buChar char="•"/>
            </a:pPr>
            <a:r>
              <a:rPr lang="en-US" sz="3200" b="1" i="0" u="none" strike="noStrike" cap="none">
                <a:solidFill>
                  <a:schemeClr val="lt1"/>
                </a:solidFill>
                <a:latin typeface="Arial Narrow"/>
                <a:ea typeface="Arial Narrow"/>
                <a:cs typeface="Arial Narrow"/>
                <a:sym typeface="Arial Narrow"/>
              </a:rPr>
              <a:t>Stretch your brain</a:t>
            </a:r>
          </a:p>
          <a:p>
            <a:pPr marL="342900" marR="0" lvl="0" indent="-342900" algn="l" rtl="0">
              <a:lnSpc>
                <a:spcPct val="100000"/>
              </a:lnSpc>
              <a:spcBef>
                <a:spcPts val="1240"/>
              </a:spcBef>
              <a:spcAft>
                <a:spcPts val="0"/>
              </a:spcAft>
              <a:buClr>
                <a:schemeClr val="lt2"/>
              </a:buClr>
              <a:buSzPct val="100000"/>
              <a:buFont typeface="Arial"/>
              <a:buChar char="•"/>
            </a:pPr>
            <a:r>
              <a:rPr lang="en-US" sz="3200" b="1" i="0" u="none" strike="noStrike" cap="none">
                <a:solidFill>
                  <a:schemeClr val="lt1"/>
                </a:solidFill>
                <a:latin typeface="Arial Narrow"/>
                <a:ea typeface="Arial Narrow"/>
                <a:cs typeface="Arial Narrow"/>
                <a:sym typeface="Arial Narrow"/>
              </a:rPr>
              <a:t>T</a:t>
            </a:r>
            <a:r>
              <a:rPr lang="en-US" sz="3200" b="1"/>
              <a:t>ales Of Interesting </a:t>
            </a:r>
            <a:r>
              <a:rPr lang="en-US" sz="3200" b="1" i="0" u="none" strike="noStrike" cap="none">
                <a:solidFill>
                  <a:schemeClr val="lt1"/>
                </a:solidFill>
                <a:latin typeface="Arial Narrow"/>
                <a:ea typeface="Arial Narrow"/>
                <a:cs typeface="Arial Narrow"/>
                <a:sym typeface="Arial Narrow"/>
              </a:rPr>
              <a:t>Youth- </a:t>
            </a:r>
            <a:r>
              <a:rPr lang="en-US" sz="3200" b="1" i="0" u="sng" strike="noStrike" cap="none">
                <a:solidFill>
                  <a:schemeClr val="lt1"/>
                </a:solidFill>
                <a:latin typeface="Arial Narrow"/>
                <a:ea typeface="Arial Narrow"/>
                <a:cs typeface="Arial Narrow"/>
                <a:sym typeface="Arial Narrow"/>
              </a:rPr>
              <a:t>PERFECTION</a:t>
            </a:r>
          </a:p>
          <a:p>
            <a:pPr marL="342900" marR="0" lvl="0" indent="-342900" algn="l" rtl="0">
              <a:lnSpc>
                <a:spcPct val="100000"/>
              </a:lnSpc>
              <a:spcBef>
                <a:spcPts val="1240"/>
              </a:spcBef>
              <a:spcAft>
                <a:spcPts val="0"/>
              </a:spcAft>
              <a:buClr>
                <a:schemeClr val="lt2"/>
              </a:buClr>
              <a:buSzPct val="100000"/>
              <a:buFont typeface="Arial"/>
              <a:buChar char="•"/>
            </a:pPr>
            <a:r>
              <a:rPr lang="en-US" sz="3200" b="1" i="0" u="none" strike="noStrike" cap="none">
                <a:solidFill>
                  <a:schemeClr val="lt1"/>
                </a:solidFill>
                <a:latin typeface="Arial Narrow"/>
                <a:ea typeface="Arial Narrow"/>
                <a:cs typeface="Arial Narrow"/>
                <a:sym typeface="Arial Narrow"/>
              </a:rPr>
              <a:t>“Prayer/Grace” lesson</a:t>
            </a:r>
          </a:p>
          <a:p>
            <a:pPr marL="342900" marR="0" lvl="0" indent="-342900" algn="l" rtl="0">
              <a:lnSpc>
                <a:spcPct val="100000"/>
              </a:lnSpc>
              <a:spcBef>
                <a:spcPts val="1240"/>
              </a:spcBef>
              <a:spcAft>
                <a:spcPts val="0"/>
              </a:spcAft>
              <a:buClr>
                <a:schemeClr val="lt2"/>
              </a:buClr>
              <a:buSzPct val="100000"/>
              <a:buFont typeface="Arial"/>
              <a:buChar char="•"/>
            </a:pPr>
            <a:r>
              <a:rPr lang="en-US" sz="3200" b="1" i="0" u="none" strike="noStrike" cap="none">
                <a:solidFill>
                  <a:schemeClr val="lt1"/>
                </a:solidFill>
                <a:latin typeface="Arial Narrow"/>
                <a:ea typeface="Arial Narrow"/>
                <a:cs typeface="Arial Narrow"/>
                <a:sym typeface="Arial Narrow"/>
              </a:rPr>
              <a:t>Q &amp; 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609600" y="274638"/>
            <a:ext cx="7924800" cy="1143000"/>
          </a:xfrm>
          <a:prstGeom prst="rect">
            <a:avLst/>
          </a:prstGeom>
          <a:noFill/>
          <a:ln>
            <a:noFill/>
          </a:ln>
        </p:spPr>
        <p:txBody>
          <a:bodyPr wrap="square" lIns="91425" tIns="45700" rIns="91425" bIns="45700" anchor="b" anchorCtr="0">
            <a:noAutofit/>
          </a:bodyPr>
          <a:lstStyle/>
          <a:p>
            <a:pPr marL="0" marR="0" lvl="0" indent="-190500" algn="l" rtl="0">
              <a:spcBef>
                <a:spcPts val="0"/>
              </a:spcBef>
              <a:buClr>
                <a:schemeClr val="lt1"/>
              </a:buClr>
              <a:buSzPct val="100000"/>
              <a:buFont typeface="Arial Narrow"/>
              <a:buNone/>
            </a:pPr>
            <a:r>
              <a:rPr lang="en-US" sz="3000" b="0" i="0" u="none" strike="noStrike" cap="none">
                <a:solidFill>
                  <a:schemeClr val="lt1"/>
                </a:solidFill>
                <a:latin typeface="Arial Narrow"/>
                <a:ea typeface="Arial Narrow"/>
                <a:cs typeface="Arial Narrow"/>
                <a:sym typeface="Arial Narrow"/>
              </a:rPr>
              <a:t>STRETCH YOUR BRAIN</a:t>
            </a:r>
          </a:p>
        </p:txBody>
      </p:sp>
      <p:sp>
        <p:nvSpPr>
          <p:cNvPr id="111" name="Shape 111"/>
          <p:cNvSpPr txBox="1">
            <a:spLocks noGrp="1"/>
          </p:cNvSpPr>
          <p:nvPr>
            <p:ph type="body" idx="1"/>
          </p:nvPr>
        </p:nvSpPr>
        <p:spPr>
          <a:xfrm>
            <a:off x="609600" y="1600200"/>
            <a:ext cx="7924800" cy="41148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ct val="100000"/>
              <a:buFont typeface="Arial"/>
              <a:buChar char="•"/>
            </a:pPr>
            <a:r>
              <a:rPr lang="en-US" sz="4000" b="1" i="0" u="none" strike="noStrike" cap="none">
                <a:solidFill>
                  <a:schemeClr val="lt1"/>
                </a:solidFill>
                <a:latin typeface="Arial Narrow"/>
                <a:ea typeface="Arial Narrow"/>
                <a:cs typeface="Arial Narrow"/>
                <a:sym typeface="Arial Narrow"/>
              </a:rPr>
              <a:t>1</a:t>
            </a:r>
            <a:r>
              <a:rPr lang="en-US" sz="2400" b="0" i="0" u="none" strike="noStrike" cap="none">
                <a:solidFill>
                  <a:schemeClr val="lt1"/>
                </a:solidFill>
                <a:latin typeface="Arial Narrow"/>
                <a:ea typeface="Arial Narrow"/>
                <a:cs typeface="Arial Narrow"/>
                <a:sym typeface="Arial Narrow"/>
              </a:rPr>
              <a:t>.   </a:t>
            </a:r>
          </a:p>
        </p:txBody>
      </p:sp>
      <p:sp>
        <p:nvSpPr>
          <p:cNvPr id="112" name="Shape 112"/>
          <p:cNvSpPr/>
          <p:nvPr/>
        </p:nvSpPr>
        <p:spPr>
          <a:xfrm>
            <a:off x="1447800" y="1610436"/>
            <a:ext cx="6096000" cy="175432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4000" b="1" i="0" u="none" strike="noStrike" cap="none">
                <a:solidFill>
                  <a:schemeClr val="lt1"/>
                </a:solidFill>
                <a:latin typeface="Arial Narrow"/>
                <a:ea typeface="Arial Narrow"/>
                <a:cs typeface="Arial Narrow"/>
                <a:sym typeface="Arial Narrow"/>
              </a:rPr>
              <a:t>You can see me in water, but I never get wet. What am I?</a:t>
            </a:r>
            <a:r>
              <a:rPr lang="en-US" sz="2800" b="1" i="0" u="none" strike="noStrike" cap="none">
                <a:solidFill>
                  <a:schemeClr val="lt1"/>
                </a:solidFill>
                <a:latin typeface="Arial Narrow"/>
                <a:ea typeface="Arial Narrow"/>
                <a:cs typeface="Arial Narrow"/>
                <a:sym typeface="Arial Narrow"/>
              </a:rPr>
              <a:t/>
            </a:r>
            <a:br>
              <a:rPr lang="en-US" sz="2800" b="1" i="0" u="none" strike="noStrike" cap="none">
                <a:solidFill>
                  <a:schemeClr val="lt1"/>
                </a:solidFill>
                <a:latin typeface="Arial Narrow"/>
                <a:ea typeface="Arial Narrow"/>
                <a:cs typeface="Arial Narrow"/>
                <a:sym typeface="Arial Narrow"/>
              </a:rPr>
            </a:br>
            <a:endParaRPr lang="en-US" sz="2800" b="1" i="0" u="none" strike="noStrike" cap="none">
              <a:solidFill>
                <a:schemeClr val="lt1"/>
              </a:solidFill>
              <a:latin typeface="Arial Narrow"/>
              <a:ea typeface="Arial Narrow"/>
              <a:cs typeface="Arial Narrow"/>
              <a:sym typeface="Arial Narrow"/>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609600" y="274638"/>
            <a:ext cx="7924800" cy="1143000"/>
          </a:xfrm>
          <a:prstGeom prst="rect">
            <a:avLst/>
          </a:prstGeom>
          <a:noFill/>
          <a:ln>
            <a:noFill/>
          </a:ln>
        </p:spPr>
        <p:txBody>
          <a:bodyPr wrap="square" lIns="91425" tIns="45700" rIns="91425" bIns="45700" anchor="b" anchorCtr="0">
            <a:noAutofit/>
          </a:bodyPr>
          <a:lstStyle/>
          <a:p>
            <a:pPr marL="0" marR="0" lvl="0" indent="-190500" algn="l" rtl="0">
              <a:spcBef>
                <a:spcPts val="0"/>
              </a:spcBef>
              <a:buClr>
                <a:schemeClr val="lt1"/>
              </a:buClr>
              <a:buSzPct val="100000"/>
              <a:buFont typeface="Arial Narrow"/>
              <a:buNone/>
            </a:pPr>
            <a:r>
              <a:rPr lang="en-US" sz="3000" b="0" i="0" u="none" strike="noStrike" cap="none">
                <a:solidFill>
                  <a:schemeClr val="lt1"/>
                </a:solidFill>
                <a:latin typeface="Arial Narrow"/>
                <a:ea typeface="Arial Narrow"/>
                <a:cs typeface="Arial Narrow"/>
                <a:sym typeface="Arial Narrow"/>
              </a:rPr>
              <a:t>ANSWER 1</a:t>
            </a:r>
          </a:p>
        </p:txBody>
      </p:sp>
      <p:sp>
        <p:nvSpPr>
          <p:cNvPr id="119" name="Shape 119"/>
          <p:cNvSpPr txBox="1">
            <a:spLocks noGrp="1"/>
          </p:cNvSpPr>
          <p:nvPr>
            <p:ph type="body" idx="1"/>
          </p:nvPr>
        </p:nvSpPr>
        <p:spPr>
          <a:xfrm>
            <a:off x="609600" y="1600200"/>
            <a:ext cx="7924800" cy="41148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ct val="100000"/>
              <a:buFont typeface="Arial"/>
              <a:buChar char="•"/>
            </a:pPr>
            <a:r>
              <a:rPr lang="en-US" sz="5400" b="1" i="0" u="none" strike="noStrike" cap="none">
                <a:solidFill>
                  <a:schemeClr val="lt1"/>
                </a:solidFill>
                <a:latin typeface="Arial Narrow"/>
                <a:ea typeface="Arial Narrow"/>
                <a:cs typeface="Arial Narrow"/>
                <a:sym typeface="Arial Narrow"/>
              </a:rPr>
              <a:t>A REFLECTION…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609600" y="274638"/>
            <a:ext cx="7924800" cy="1143000"/>
          </a:xfrm>
          <a:prstGeom prst="rect">
            <a:avLst/>
          </a:prstGeom>
          <a:noFill/>
          <a:ln>
            <a:noFill/>
          </a:ln>
        </p:spPr>
        <p:txBody>
          <a:bodyPr wrap="square" lIns="91425" tIns="45700" rIns="91425" bIns="45700" anchor="b" anchorCtr="0">
            <a:noAutofit/>
          </a:bodyPr>
          <a:lstStyle/>
          <a:p>
            <a:pPr marL="0" marR="0" lvl="0" indent="-190500" algn="l" rtl="0">
              <a:spcBef>
                <a:spcPts val="0"/>
              </a:spcBef>
              <a:buClr>
                <a:schemeClr val="lt1"/>
              </a:buClr>
              <a:buSzPct val="100000"/>
              <a:buFont typeface="Arial Narrow"/>
              <a:buNone/>
            </a:pPr>
            <a:r>
              <a:rPr lang="en-US" sz="3000" b="0" i="0" u="none" strike="noStrike" cap="none">
                <a:solidFill>
                  <a:schemeClr val="lt1"/>
                </a:solidFill>
                <a:latin typeface="Arial Narrow"/>
                <a:ea typeface="Arial Narrow"/>
                <a:cs typeface="Arial Narrow"/>
                <a:sym typeface="Arial Narrow"/>
              </a:rPr>
              <a:t>STRETCH YOUR BRAIN</a:t>
            </a:r>
          </a:p>
        </p:txBody>
      </p:sp>
      <p:sp>
        <p:nvSpPr>
          <p:cNvPr id="126" name="Shape 126"/>
          <p:cNvSpPr txBox="1">
            <a:spLocks noGrp="1"/>
          </p:cNvSpPr>
          <p:nvPr>
            <p:ph type="body" idx="1"/>
          </p:nvPr>
        </p:nvSpPr>
        <p:spPr>
          <a:xfrm>
            <a:off x="609600" y="1600200"/>
            <a:ext cx="7924800" cy="41148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ct val="100000"/>
              <a:buFont typeface="Arial"/>
              <a:buChar char="•"/>
            </a:pPr>
            <a:r>
              <a:rPr lang="en-US" sz="3600" b="1" i="0" u="none" strike="noStrike" cap="none">
                <a:solidFill>
                  <a:schemeClr val="lt1"/>
                </a:solidFill>
                <a:latin typeface="Arial Narrow"/>
                <a:ea typeface="Arial Narrow"/>
                <a:cs typeface="Arial Narrow"/>
                <a:sym typeface="Arial Narrow"/>
              </a:rPr>
              <a:t>2. What has cities, but no houses; forests, but no trees; and water, but no fish?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609600" y="274638"/>
            <a:ext cx="7924800" cy="1143000"/>
          </a:xfrm>
          <a:prstGeom prst="rect">
            <a:avLst/>
          </a:prstGeom>
          <a:noFill/>
          <a:ln>
            <a:noFill/>
          </a:ln>
        </p:spPr>
        <p:txBody>
          <a:bodyPr wrap="square" lIns="91425" tIns="45700" rIns="91425" bIns="45700" anchor="b" anchorCtr="0">
            <a:noAutofit/>
          </a:bodyPr>
          <a:lstStyle/>
          <a:p>
            <a:pPr marL="0" marR="0" lvl="0" indent="-190500" algn="l" rtl="0">
              <a:spcBef>
                <a:spcPts val="0"/>
              </a:spcBef>
              <a:buClr>
                <a:schemeClr val="lt1"/>
              </a:buClr>
              <a:buSzPct val="100000"/>
              <a:buFont typeface="Arial Narrow"/>
              <a:buNone/>
            </a:pPr>
            <a:r>
              <a:rPr lang="en-US" sz="3000" b="0" i="0" u="none" strike="noStrike" cap="none">
                <a:solidFill>
                  <a:schemeClr val="lt1"/>
                </a:solidFill>
                <a:latin typeface="Arial Narrow"/>
                <a:ea typeface="Arial Narrow"/>
                <a:cs typeface="Arial Narrow"/>
                <a:sym typeface="Arial Narrow"/>
              </a:rPr>
              <a:t>ANSWER 2</a:t>
            </a:r>
          </a:p>
        </p:txBody>
      </p:sp>
      <p:sp>
        <p:nvSpPr>
          <p:cNvPr id="133" name="Shape 133"/>
          <p:cNvSpPr txBox="1">
            <a:spLocks noGrp="1"/>
          </p:cNvSpPr>
          <p:nvPr>
            <p:ph type="body" idx="1"/>
          </p:nvPr>
        </p:nvSpPr>
        <p:spPr>
          <a:xfrm>
            <a:off x="609600" y="1600200"/>
            <a:ext cx="7924800" cy="41148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ct val="100000"/>
              <a:buFont typeface="Arial"/>
              <a:buChar char="•"/>
            </a:pPr>
            <a:r>
              <a:rPr lang="en-US" sz="5400" b="1" i="0" u="none" strike="noStrike" cap="none">
                <a:solidFill>
                  <a:schemeClr val="lt1"/>
                </a:solidFill>
                <a:latin typeface="Arial Narrow"/>
                <a:ea typeface="Arial Narrow"/>
                <a:cs typeface="Arial Narrow"/>
                <a:sym typeface="Arial Narrow"/>
              </a:rPr>
              <a:t>A MAP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609600" y="274638"/>
            <a:ext cx="7924800" cy="1143000"/>
          </a:xfrm>
          <a:prstGeom prst="rect">
            <a:avLst/>
          </a:prstGeom>
          <a:noFill/>
          <a:ln>
            <a:noFill/>
          </a:ln>
        </p:spPr>
        <p:txBody>
          <a:bodyPr wrap="square" lIns="91425" tIns="45700" rIns="91425" bIns="45700" anchor="b" anchorCtr="0">
            <a:noAutofit/>
          </a:bodyPr>
          <a:lstStyle/>
          <a:p>
            <a:pPr marL="0" marR="0" lvl="0" indent="-190500" algn="l" rtl="0">
              <a:spcBef>
                <a:spcPts val="0"/>
              </a:spcBef>
              <a:buClr>
                <a:schemeClr val="lt1"/>
              </a:buClr>
              <a:buSzPct val="100000"/>
              <a:buFont typeface="Arial Narrow"/>
              <a:buNone/>
            </a:pPr>
            <a:r>
              <a:rPr lang="en-US" sz="3000" b="0" i="0" u="none" strike="noStrike" cap="none">
                <a:solidFill>
                  <a:schemeClr val="lt1"/>
                </a:solidFill>
                <a:latin typeface="Arial Narrow"/>
                <a:ea typeface="Arial Narrow"/>
                <a:cs typeface="Arial Narrow"/>
                <a:sym typeface="Arial Narrow"/>
              </a:rPr>
              <a:t>STRETCH YOUR BRAIN</a:t>
            </a:r>
          </a:p>
        </p:txBody>
      </p:sp>
      <p:sp>
        <p:nvSpPr>
          <p:cNvPr id="140" name="Shape 140"/>
          <p:cNvSpPr txBox="1">
            <a:spLocks noGrp="1"/>
          </p:cNvSpPr>
          <p:nvPr>
            <p:ph type="body" idx="1"/>
          </p:nvPr>
        </p:nvSpPr>
        <p:spPr>
          <a:xfrm>
            <a:off x="609600" y="1600200"/>
            <a:ext cx="7924800" cy="41148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ct val="100000"/>
              <a:buFont typeface="Arial"/>
              <a:buChar char="•"/>
            </a:pPr>
            <a:r>
              <a:rPr lang="en-US" sz="3600" b="1" i="0" u="none" strike="noStrike" cap="none">
                <a:solidFill>
                  <a:schemeClr val="lt1"/>
                </a:solidFill>
                <a:latin typeface="Arial Narrow"/>
                <a:ea typeface="Arial Narrow"/>
                <a:cs typeface="Arial Narrow"/>
                <a:sym typeface="Arial Narrow"/>
              </a:rPr>
              <a:t>3. Two people are born at the same moment, but they don't have the same birthdays. How could this be?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609600" y="274638"/>
            <a:ext cx="7924800" cy="1143000"/>
          </a:xfrm>
          <a:prstGeom prst="rect">
            <a:avLst/>
          </a:prstGeom>
          <a:noFill/>
          <a:ln>
            <a:noFill/>
          </a:ln>
        </p:spPr>
        <p:txBody>
          <a:bodyPr wrap="square" lIns="91425" tIns="45700" rIns="91425" bIns="45700" anchor="b" anchorCtr="0">
            <a:noAutofit/>
          </a:bodyPr>
          <a:lstStyle/>
          <a:p>
            <a:pPr marL="0" marR="0" lvl="0" indent="-190500" algn="l" rtl="0">
              <a:spcBef>
                <a:spcPts val="0"/>
              </a:spcBef>
              <a:buClr>
                <a:schemeClr val="lt1"/>
              </a:buClr>
              <a:buSzPct val="100000"/>
              <a:buFont typeface="Arial Narrow"/>
              <a:buNone/>
            </a:pPr>
            <a:r>
              <a:rPr lang="en-US" sz="3000" b="0" i="0" u="none" strike="noStrike" cap="none">
                <a:solidFill>
                  <a:schemeClr val="lt1"/>
                </a:solidFill>
                <a:latin typeface="Arial Narrow"/>
                <a:ea typeface="Arial Narrow"/>
                <a:cs typeface="Arial Narrow"/>
                <a:sym typeface="Arial Narrow"/>
              </a:rPr>
              <a:t>ANSWER 3</a:t>
            </a:r>
          </a:p>
        </p:txBody>
      </p:sp>
      <p:sp>
        <p:nvSpPr>
          <p:cNvPr id="146" name="Shape 146"/>
          <p:cNvSpPr txBox="1">
            <a:spLocks noGrp="1"/>
          </p:cNvSpPr>
          <p:nvPr>
            <p:ph type="body" idx="1"/>
          </p:nvPr>
        </p:nvSpPr>
        <p:spPr>
          <a:xfrm>
            <a:off x="609600" y="1600200"/>
            <a:ext cx="7924800" cy="41148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ct val="100000"/>
              <a:buFont typeface="Arial"/>
              <a:buChar char="•"/>
            </a:pPr>
            <a:r>
              <a:rPr lang="en-US" sz="5400" b="1" i="0" u="none" strike="noStrike" cap="none">
                <a:solidFill>
                  <a:schemeClr val="lt1"/>
                </a:solidFill>
                <a:latin typeface="Arial Narrow"/>
                <a:ea typeface="Arial Narrow"/>
                <a:cs typeface="Arial Narrow"/>
                <a:sym typeface="Arial Narrow"/>
              </a:rPr>
              <a:t>They are born in different time zones</a:t>
            </a:r>
          </a:p>
        </p:txBody>
      </p:sp>
    </p:spTree>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1165</Words>
  <Application>Microsoft Office PowerPoint</Application>
  <PresentationFormat>On-screen Show (4:3)</PresentationFormat>
  <Paragraphs>112</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 Narrow</vt:lpstr>
      <vt:lpstr>Calibri</vt:lpstr>
      <vt:lpstr>Arial</vt:lpstr>
      <vt:lpstr>Horizon</vt:lpstr>
      <vt:lpstr>WHISPER A PRAYER, RECEIVE GOD’S GRACE</vt:lpstr>
      <vt:lpstr>PRAYER</vt:lpstr>
      <vt:lpstr>PLAN OF ACTION</vt:lpstr>
      <vt:lpstr>STRETCH YOUR BRAIN</vt:lpstr>
      <vt:lpstr>ANSWER 1</vt:lpstr>
      <vt:lpstr>STRETCH YOUR BRAIN</vt:lpstr>
      <vt:lpstr>ANSWER 2</vt:lpstr>
      <vt:lpstr>STRETCH YOUR BRAIN</vt:lpstr>
      <vt:lpstr>ANSWER 3</vt:lpstr>
      <vt:lpstr>STRETCH YOUR BRAIN</vt:lpstr>
      <vt:lpstr>ANSWER 4</vt:lpstr>
      <vt:lpstr>STRETCH YOUR BRAIN (LAST ONE)</vt:lpstr>
      <vt:lpstr>ANSWER 5</vt:lpstr>
      <vt:lpstr>T.O.I.Y. </vt:lpstr>
      <vt:lpstr>OK WHERE DO WE START?</vt:lpstr>
      <vt:lpstr>I KINGS 19:11-13 (AMPC)</vt:lpstr>
      <vt:lpstr>WHAT IS THIS SAYING?</vt:lpstr>
      <vt:lpstr>HOW DO YOU THINK GOD IS COMING TO YOU?</vt:lpstr>
      <vt:lpstr>REMEMBER THAT GOD ANSWERS IN HIS WAY</vt:lpstr>
      <vt:lpstr>      REMEMBER THAT GOD ONLY ANSWERS US BECAUSE OF HIS GRACE!</vt:lpstr>
      <vt:lpstr>ROMANS 6:23 (AMPC)</vt:lpstr>
      <vt:lpstr>WHO BETTER TO GET A GIFT FROM THAN GOD?</vt:lpstr>
      <vt:lpstr>BUT GOD!</vt:lpstr>
      <vt:lpstr>ANY ADDITIONAL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WHISPER A PRAYER, RECEIVE GOD’S GRACE</dc:title>
  <dc:creator>Miller, Marcellus</dc:creator>
  <cp:lastModifiedBy>Marcellus</cp:lastModifiedBy>
  <cp:revision>1</cp:revision>
  <dcterms:modified xsi:type="dcterms:W3CDTF">2017-11-15T21:20:01Z</dcterms:modified>
</cp:coreProperties>
</file>