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F96C63A-D5B7-46FC-A9CC-D7E50F0B6088}" type="datetimeFigureOut">
              <a:rPr lang="en-US" smtClean="0"/>
              <a:t>4/20/2016</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44521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720728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496553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21370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1231094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F96C63A-D5B7-46FC-A9CC-D7E50F0B6088}" type="datetimeFigureOut">
              <a:rPr lang="en-US" smtClean="0"/>
              <a:t>4/20/2016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360274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F96C63A-D5B7-46FC-A9CC-D7E50F0B6088}" type="datetimeFigureOut">
              <a:rPr lang="en-US" smtClean="0"/>
              <a:t>4/20/2016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1217029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96C63A-D5B7-46FC-A9CC-D7E50F0B6088}"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018330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96C63A-D5B7-46FC-A9CC-D7E50F0B6088}"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54439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96C63A-D5B7-46FC-A9CC-D7E50F0B6088}"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51552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6C63A-D5B7-46FC-A9CC-D7E50F0B6088}"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671023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96C63A-D5B7-46FC-A9CC-D7E50F0B6088}"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374506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96C63A-D5B7-46FC-A9CC-D7E50F0B6088}" type="datetimeFigureOut">
              <a:rPr lang="en-US" smtClean="0"/>
              <a:t>4/20/2016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68681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96C63A-D5B7-46FC-A9CC-D7E50F0B6088}" type="datetimeFigureOut">
              <a:rPr lang="en-US" smtClean="0"/>
              <a:t>4/20/2016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3260417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6C63A-D5B7-46FC-A9CC-D7E50F0B6088}" type="datetimeFigureOut">
              <a:rPr lang="en-US" smtClean="0"/>
              <a:t>4/20/2016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360811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93091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849335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F96C63A-D5B7-46FC-A9CC-D7E50F0B6088}" type="datetimeFigureOut">
              <a:rPr lang="en-US" smtClean="0"/>
              <a:t>4/20/2016</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B8B361E-B410-473B-9D68-F5DFA922E929}" type="slidenum">
              <a:rPr lang="en-US" smtClean="0"/>
              <a:t>‹#›</a:t>
            </a:fld>
            <a:endParaRPr lang="en-US"/>
          </a:p>
        </p:txBody>
      </p:sp>
    </p:spTree>
    <p:extLst>
      <p:ext uri="{BB962C8B-B14F-4D97-AF65-F5344CB8AC3E}">
        <p14:creationId xmlns:p14="http://schemas.microsoft.com/office/powerpoint/2010/main" val="416139868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Philippians+2&amp;version=AMP#fen-AMP-29394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 over yourself</a:t>
            </a:r>
            <a:endParaRPr lang="en-US" dirty="0"/>
          </a:p>
        </p:txBody>
      </p:sp>
      <p:sp>
        <p:nvSpPr>
          <p:cNvPr id="3" name="Subtitle 2"/>
          <p:cNvSpPr>
            <a:spLocks noGrp="1"/>
          </p:cNvSpPr>
          <p:nvPr>
            <p:ph type="subTitle" idx="1"/>
          </p:nvPr>
        </p:nvSpPr>
        <p:spPr/>
        <p:txBody>
          <a:bodyPr/>
          <a:lstStyle/>
          <a:p>
            <a:r>
              <a:rPr lang="en-US" dirty="0" smtClean="0">
                <a:solidFill>
                  <a:srgbClr val="FFFF00"/>
                </a:solidFill>
              </a:rPr>
              <a:t>Service is the key</a:t>
            </a:r>
            <a:endParaRPr lang="en-US" dirty="0">
              <a:solidFill>
                <a:srgbClr val="FFFF00"/>
              </a:solidFill>
            </a:endParaRPr>
          </a:p>
        </p:txBody>
      </p:sp>
    </p:spTree>
    <p:extLst>
      <p:ext uri="{BB962C8B-B14F-4D97-AF65-F5344CB8AC3E}">
        <p14:creationId xmlns:p14="http://schemas.microsoft.com/office/powerpoint/2010/main" val="3549063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PHILPP</a:t>
            </a:r>
            <a:r>
              <a:rPr lang="en-US" dirty="0" err="1" smtClean="0"/>
              <a:t>ians</a:t>
            </a:r>
            <a:r>
              <a:rPr lang="en-US" dirty="0" smtClean="0"/>
              <a:t> 2:1-5</a:t>
            </a:r>
            <a:endParaRPr lang="en-US" dirty="0"/>
          </a:p>
        </p:txBody>
      </p:sp>
      <p:sp>
        <p:nvSpPr>
          <p:cNvPr id="3" name="Content Placeholder 2"/>
          <p:cNvSpPr>
            <a:spLocks noGrp="1"/>
          </p:cNvSpPr>
          <p:nvPr>
            <p:ph idx="1"/>
          </p:nvPr>
        </p:nvSpPr>
        <p:spPr>
          <a:xfrm>
            <a:off x="1141412" y="1790163"/>
            <a:ext cx="9905999" cy="4597758"/>
          </a:xfrm>
        </p:spPr>
        <p:txBody>
          <a:bodyPr>
            <a:normAutofit fontScale="92500" lnSpcReduction="10000"/>
          </a:bodyPr>
          <a:lstStyle/>
          <a:p>
            <a:r>
              <a:rPr lang="en-US" dirty="0"/>
              <a:t>Therefore if there is any encouragement </a:t>
            </a:r>
            <a:r>
              <a:rPr lang="en-US" i="1" dirty="0"/>
              <a:t>and</a:t>
            </a:r>
            <a:r>
              <a:rPr lang="en-US" dirty="0"/>
              <a:t> comfort in Christ [as there certainly is in abundance], if there is any consolation of love, if there is any fellowship [that we share] in the Spirit, if [there is] any [great depth of] affection and compassion, </a:t>
            </a:r>
            <a:r>
              <a:rPr lang="en-US" baseline="30000" dirty="0"/>
              <a:t>2 </a:t>
            </a:r>
            <a:r>
              <a:rPr lang="en-US" dirty="0"/>
              <a:t>make my joy complete by being of the same mind, having the same </a:t>
            </a:r>
            <a:r>
              <a:rPr lang="en-US" baseline="30000" dirty="0"/>
              <a:t>[</a:t>
            </a:r>
            <a:r>
              <a:rPr lang="en-US" baseline="30000" dirty="0">
                <a:hlinkClick r:id="rId2" tooltip="See footnote a"/>
              </a:rPr>
              <a:t>a</a:t>
            </a:r>
            <a:r>
              <a:rPr lang="en-US" baseline="30000" dirty="0"/>
              <a:t>]</a:t>
            </a:r>
            <a:r>
              <a:rPr lang="en-US" dirty="0"/>
              <a:t>love [toward one another], knit together in spirit, intent on one purpose [and living a life that reflects your faith and spreads the gospel—the good news regarding salvation through faith in Christ]. </a:t>
            </a:r>
            <a:r>
              <a:rPr lang="en-US" baseline="30000" dirty="0"/>
              <a:t>3 </a:t>
            </a:r>
            <a:r>
              <a:rPr lang="en-US" dirty="0"/>
              <a:t>Do nothing from selfishness or empty conceit [through factional motives, or strife], but with [an attitude of] humility [being neither arrogant nor self-righteous], regard others as more important than yourselves. </a:t>
            </a:r>
            <a:r>
              <a:rPr lang="en-US" baseline="30000" dirty="0"/>
              <a:t>4 </a:t>
            </a:r>
            <a:r>
              <a:rPr lang="en-US" dirty="0"/>
              <a:t>Do not </a:t>
            </a:r>
            <a:r>
              <a:rPr lang="en-US" i="1" dirty="0"/>
              <a:t>merely</a:t>
            </a:r>
            <a:r>
              <a:rPr lang="en-US" dirty="0"/>
              <a:t> look out for your own personal interests, but also for the interests of others. </a:t>
            </a:r>
            <a:r>
              <a:rPr lang="en-US" baseline="30000" dirty="0"/>
              <a:t>5 </a:t>
            </a:r>
            <a:r>
              <a:rPr lang="en-US" dirty="0"/>
              <a:t>Have this same attitude in yourselves which was in Christ Jesus [look to Him as your example in selfless humility],</a:t>
            </a:r>
            <a:endParaRPr lang="en-US" dirty="0"/>
          </a:p>
        </p:txBody>
      </p:sp>
    </p:spTree>
    <p:extLst>
      <p:ext uri="{BB962C8B-B14F-4D97-AF65-F5344CB8AC3E}">
        <p14:creationId xmlns:p14="http://schemas.microsoft.com/office/powerpoint/2010/main" val="23089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16:24</a:t>
            </a:r>
            <a:endParaRPr lang="en-US" dirty="0"/>
          </a:p>
        </p:txBody>
      </p:sp>
      <p:sp>
        <p:nvSpPr>
          <p:cNvPr id="3" name="Content Placeholder 2"/>
          <p:cNvSpPr>
            <a:spLocks noGrp="1"/>
          </p:cNvSpPr>
          <p:nvPr>
            <p:ph idx="1"/>
          </p:nvPr>
        </p:nvSpPr>
        <p:spPr/>
        <p:txBody>
          <a:bodyPr>
            <a:normAutofit/>
          </a:bodyPr>
          <a:lstStyle/>
          <a:p>
            <a:r>
              <a:rPr lang="en-US" sz="2800" dirty="0"/>
              <a:t>[ </a:t>
            </a:r>
            <a:r>
              <a:rPr lang="en-US" sz="2800" i="1" dirty="0"/>
              <a:t>Discipleship Is Costly</a:t>
            </a:r>
            <a:r>
              <a:rPr lang="en-US" sz="2800" dirty="0"/>
              <a:t> ] Then Jesus said to His disciples, “If anyone wishes to follow Me [as My disciple], he must deny himself [set aside </a:t>
            </a:r>
            <a:r>
              <a:rPr lang="en-US" sz="2800" b="1" dirty="0"/>
              <a:t>selfish</a:t>
            </a:r>
            <a:r>
              <a:rPr lang="en-US" sz="2800" dirty="0"/>
              <a:t> interests], and take up his cross [expressing a willingness to endure whatever may come] and follow Me [believing in Me, conforming to My example in living and, if need be, suffering or perhaps dying because of faith in Me].</a:t>
            </a:r>
            <a:endParaRPr lang="en-US" sz="2800" dirty="0"/>
          </a:p>
        </p:txBody>
      </p:sp>
    </p:spTree>
    <p:extLst>
      <p:ext uri="{BB962C8B-B14F-4D97-AF65-F5344CB8AC3E}">
        <p14:creationId xmlns:p14="http://schemas.microsoft.com/office/powerpoint/2010/main" val="1757925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3:3-16</a:t>
            </a:r>
            <a:endParaRPr lang="en-US" dirty="0"/>
          </a:p>
        </p:txBody>
      </p:sp>
      <p:sp>
        <p:nvSpPr>
          <p:cNvPr id="3" name="Content Placeholder 2"/>
          <p:cNvSpPr>
            <a:spLocks noGrp="1"/>
          </p:cNvSpPr>
          <p:nvPr>
            <p:ph idx="1"/>
          </p:nvPr>
        </p:nvSpPr>
        <p:spPr>
          <a:xfrm>
            <a:off x="1141412" y="1790163"/>
            <a:ext cx="9905999" cy="4365938"/>
          </a:xfrm>
        </p:spPr>
        <p:txBody>
          <a:bodyPr>
            <a:normAutofit/>
          </a:bodyPr>
          <a:lstStyle/>
          <a:p>
            <a:r>
              <a:rPr lang="en-US" sz="2600" baseline="30000" dirty="0"/>
              <a:t>13 </a:t>
            </a:r>
            <a:r>
              <a:rPr lang="en-US" sz="2600" dirty="0"/>
              <a:t>Who among you is wise and intelligent? Let him by his good conduct show his [good] deeds with the gentleness </a:t>
            </a:r>
            <a:r>
              <a:rPr lang="en-US" sz="2600" i="1" dirty="0"/>
              <a:t>and</a:t>
            </a:r>
            <a:r>
              <a:rPr lang="en-US" sz="2600" dirty="0"/>
              <a:t> humility of </a:t>
            </a:r>
            <a:r>
              <a:rPr lang="en-US" sz="2600" i="1" dirty="0"/>
              <a:t>true</a:t>
            </a:r>
            <a:r>
              <a:rPr lang="en-US" sz="2600" dirty="0"/>
              <a:t> wisdom. </a:t>
            </a:r>
            <a:r>
              <a:rPr lang="en-US" sz="2600" baseline="30000" dirty="0"/>
              <a:t>14 </a:t>
            </a:r>
            <a:r>
              <a:rPr lang="en-US" sz="2600" dirty="0"/>
              <a:t>But if you have bitter jealousy and selfish ambition in your hearts, do not be arrogant, and [as a result] be in defiance of the truth. </a:t>
            </a:r>
            <a:r>
              <a:rPr lang="en-US" sz="2600" baseline="30000" dirty="0"/>
              <a:t>15 </a:t>
            </a:r>
            <a:r>
              <a:rPr lang="en-US" sz="2600" dirty="0"/>
              <a:t>This [superficial] wisdom is not that which comes down from above, but is earthly (secular), natural (unspiritual), </a:t>
            </a:r>
            <a:r>
              <a:rPr lang="en-US" sz="2600" i="1" dirty="0"/>
              <a:t>even</a:t>
            </a:r>
            <a:r>
              <a:rPr lang="en-US" sz="2600" dirty="0"/>
              <a:t> demonic. </a:t>
            </a:r>
            <a:r>
              <a:rPr lang="en-US" sz="2600" baseline="30000" dirty="0"/>
              <a:t>16 </a:t>
            </a:r>
            <a:r>
              <a:rPr lang="en-US" sz="2600" dirty="0"/>
              <a:t>For where jealousy and selfish ambition exist, there is disorder [unrest, rebellion] and every evil thing </a:t>
            </a:r>
            <a:r>
              <a:rPr lang="en-US" sz="2600" i="1" dirty="0"/>
              <a:t>and</a:t>
            </a:r>
            <a:r>
              <a:rPr lang="en-US" sz="2600" dirty="0"/>
              <a:t> morally degrading practice. </a:t>
            </a:r>
            <a:endParaRPr lang="en-US" sz="2600" dirty="0"/>
          </a:p>
        </p:txBody>
      </p:sp>
    </p:spTree>
    <p:extLst>
      <p:ext uri="{BB962C8B-B14F-4D97-AF65-F5344CB8AC3E}">
        <p14:creationId xmlns:p14="http://schemas.microsoft.com/office/powerpoint/2010/main" val="509894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a:t>
            </a:r>
            <a:endParaRPr lang="en-US" dirty="0"/>
          </a:p>
        </p:txBody>
      </p:sp>
      <p:sp>
        <p:nvSpPr>
          <p:cNvPr id="3" name="Content Placeholder 2"/>
          <p:cNvSpPr>
            <a:spLocks noGrp="1"/>
          </p:cNvSpPr>
          <p:nvPr>
            <p:ph idx="1"/>
          </p:nvPr>
        </p:nvSpPr>
        <p:spPr/>
        <p:txBody>
          <a:bodyPr>
            <a:normAutofit/>
          </a:bodyPr>
          <a:lstStyle/>
          <a:p>
            <a:r>
              <a:rPr lang="en-US" b="1" dirty="0" smtClean="0"/>
              <a:t>What can we do differently?</a:t>
            </a:r>
          </a:p>
          <a:p>
            <a:r>
              <a:rPr lang="en-US" b="1" dirty="0" smtClean="0"/>
              <a:t>What does the Bible verses on selfishness mean to you?</a:t>
            </a:r>
          </a:p>
          <a:p>
            <a:r>
              <a:rPr lang="en-US" b="1" dirty="0" smtClean="0"/>
              <a:t>Do you even realize that you’re selfish?</a:t>
            </a:r>
          </a:p>
          <a:p>
            <a:r>
              <a:rPr lang="en-US" b="1" dirty="0" smtClean="0"/>
              <a:t>Are your </a:t>
            </a:r>
            <a:r>
              <a:rPr lang="en-US" b="1" dirty="0" err="1" smtClean="0"/>
              <a:t>selfies</a:t>
            </a:r>
            <a:r>
              <a:rPr lang="en-US" b="1" dirty="0" smtClean="0"/>
              <a:t> more important than your praise to God?</a:t>
            </a:r>
          </a:p>
          <a:p>
            <a:r>
              <a:rPr lang="en-US" b="1" dirty="0" smtClean="0"/>
              <a:t>Does God have to ask what you done for Him when you’re asking Him to do something for you?</a:t>
            </a:r>
          </a:p>
          <a:p>
            <a:endParaRPr lang="en-US" dirty="0" smtClean="0"/>
          </a:p>
          <a:p>
            <a:endParaRPr lang="en-US" dirty="0"/>
          </a:p>
          <a:p>
            <a:endParaRPr lang="en-US" dirty="0"/>
          </a:p>
        </p:txBody>
      </p:sp>
    </p:spTree>
    <p:extLst>
      <p:ext uri="{BB962C8B-B14F-4D97-AF65-F5344CB8AC3E}">
        <p14:creationId xmlns:p14="http://schemas.microsoft.com/office/powerpoint/2010/main" val="3233599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Any Questions?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7053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a:t>
            </a:r>
            <a:endParaRPr lang="en-US" dirty="0"/>
          </a:p>
        </p:txBody>
      </p:sp>
      <p:sp>
        <p:nvSpPr>
          <p:cNvPr id="3" name="Content Placeholder 2"/>
          <p:cNvSpPr>
            <a:spLocks noGrp="1"/>
          </p:cNvSpPr>
          <p:nvPr>
            <p:ph idx="1"/>
          </p:nvPr>
        </p:nvSpPr>
        <p:spPr/>
        <p:txBody>
          <a:bodyPr>
            <a:normAutofit lnSpcReduction="10000"/>
          </a:bodyPr>
          <a:lstStyle/>
          <a:p>
            <a:r>
              <a:rPr lang="en-US" dirty="0" smtClean="0"/>
              <a:t>Father we come humbly and gratefully into Your presence.  We seek first your forgiveness for sins known and unknown.  We thank you for allowing us to be here in this present hour to seek a better understanding of you.  I ask specifically for You to guide my lips to say only what you would desire.  I pray that they are never impressed by me but only blessed by thee.  Give these your people an ear to hear, a mind to understand, and a heart to receive so that they may love you more dearly, see you more clearly, and follow you more nearly.  We ask this in the mighty name of Jesus, amen.</a:t>
            </a:r>
            <a:endParaRPr lang="en-US" dirty="0"/>
          </a:p>
        </p:txBody>
      </p:sp>
    </p:spTree>
    <p:extLst>
      <p:ext uri="{BB962C8B-B14F-4D97-AF65-F5344CB8AC3E}">
        <p14:creationId xmlns:p14="http://schemas.microsoft.com/office/powerpoint/2010/main" val="2548347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represented by this?</a:t>
            </a:r>
            <a:endParaRPr lang="en-US" dirty="0"/>
          </a:p>
        </p:txBody>
      </p:sp>
      <p:sp>
        <p:nvSpPr>
          <p:cNvPr id="3" name="Content Placeholder 2"/>
          <p:cNvSpPr>
            <a:spLocks noGrp="1"/>
          </p:cNvSpPr>
          <p:nvPr>
            <p:ph idx="1"/>
          </p:nvPr>
        </p:nvSpPr>
        <p:spPr/>
        <p:txBody>
          <a:bodyPr>
            <a:normAutofit/>
          </a:bodyPr>
          <a:lstStyle/>
          <a:p>
            <a:r>
              <a:rPr lang="en-US" sz="5400" dirty="0" smtClean="0"/>
              <a:t>KCART</a:t>
            </a:r>
            <a:endParaRPr lang="en-US" sz="5400" dirty="0"/>
          </a:p>
        </p:txBody>
      </p:sp>
    </p:spTree>
    <p:extLst>
      <p:ext uri="{BB962C8B-B14F-4D97-AF65-F5344CB8AC3E}">
        <p14:creationId xmlns:p14="http://schemas.microsoft.com/office/powerpoint/2010/main" val="1444314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en-US" dirty="0"/>
          </a:p>
        </p:txBody>
      </p:sp>
      <p:sp>
        <p:nvSpPr>
          <p:cNvPr id="3" name="Content Placeholder 2"/>
          <p:cNvSpPr>
            <a:spLocks noGrp="1"/>
          </p:cNvSpPr>
          <p:nvPr>
            <p:ph idx="1"/>
          </p:nvPr>
        </p:nvSpPr>
        <p:spPr/>
        <p:txBody>
          <a:bodyPr>
            <a:normAutofit/>
          </a:bodyPr>
          <a:lstStyle/>
          <a:p>
            <a:r>
              <a:rPr lang="en-US" sz="4800" dirty="0" smtClean="0"/>
              <a:t>BACKTRACK</a:t>
            </a:r>
            <a:endParaRPr lang="en-US" sz="4800" dirty="0"/>
          </a:p>
        </p:txBody>
      </p:sp>
    </p:spTree>
    <p:extLst>
      <p:ext uri="{BB962C8B-B14F-4D97-AF65-F5344CB8AC3E}">
        <p14:creationId xmlns:p14="http://schemas.microsoft.com/office/powerpoint/2010/main" val="3923137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represented by this?</a:t>
            </a:r>
            <a:endParaRPr lang="en-US" dirty="0"/>
          </a:p>
        </p:txBody>
      </p:sp>
      <p:sp>
        <p:nvSpPr>
          <p:cNvPr id="3" name="Content Placeholder 2"/>
          <p:cNvSpPr>
            <a:spLocks noGrp="1"/>
          </p:cNvSpPr>
          <p:nvPr>
            <p:ph idx="1"/>
          </p:nvPr>
        </p:nvSpPr>
        <p:spPr/>
        <p:txBody>
          <a:bodyPr>
            <a:normAutofit/>
          </a:bodyPr>
          <a:lstStyle/>
          <a:p>
            <a:r>
              <a:rPr lang="en-US" sz="4800" dirty="0" smtClean="0"/>
              <a:t>ONALLE</a:t>
            </a:r>
            <a:endParaRPr lang="en-US" sz="4800" dirty="0"/>
          </a:p>
        </p:txBody>
      </p:sp>
    </p:spTree>
    <p:extLst>
      <p:ext uri="{BB962C8B-B14F-4D97-AF65-F5344CB8AC3E}">
        <p14:creationId xmlns:p14="http://schemas.microsoft.com/office/powerpoint/2010/main" val="965849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sz="4800" dirty="0" smtClean="0"/>
              <a:t>ALL IN ONE</a:t>
            </a:r>
            <a:endParaRPr lang="en-US" sz="4800" dirty="0"/>
          </a:p>
        </p:txBody>
      </p:sp>
    </p:spTree>
    <p:extLst>
      <p:ext uri="{BB962C8B-B14F-4D97-AF65-F5344CB8AC3E}">
        <p14:creationId xmlns:p14="http://schemas.microsoft.com/office/powerpoint/2010/main" val="2079340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one</a:t>
            </a:r>
            <a:endParaRPr lang="en-US" dirty="0"/>
          </a:p>
        </p:txBody>
      </p:sp>
      <p:sp>
        <p:nvSpPr>
          <p:cNvPr id="3" name="Content Placeholder 2"/>
          <p:cNvSpPr>
            <a:spLocks noGrp="1"/>
          </p:cNvSpPr>
          <p:nvPr>
            <p:ph idx="1"/>
          </p:nvPr>
        </p:nvSpPr>
        <p:spPr/>
        <p:txBody>
          <a:bodyPr>
            <a:normAutofit/>
          </a:bodyPr>
          <a:lstStyle/>
          <a:p>
            <a:r>
              <a:rPr lang="en-US" sz="4800" dirty="0" smtClean="0"/>
              <a:t>HOW MANY SECONDS ARE THERE IN A CALENDAR YEAR?</a:t>
            </a:r>
            <a:endParaRPr lang="en-US" sz="4800" dirty="0"/>
          </a:p>
        </p:txBody>
      </p:sp>
    </p:spTree>
    <p:extLst>
      <p:ext uri="{BB962C8B-B14F-4D97-AF65-F5344CB8AC3E}">
        <p14:creationId xmlns:p14="http://schemas.microsoft.com/office/powerpoint/2010/main" val="1559465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sz="4800" dirty="0" smtClean="0"/>
              <a:t>12, get it?</a:t>
            </a:r>
            <a:endParaRPr lang="en-US" sz="4800" dirty="0"/>
          </a:p>
        </p:txBody>
      </p:sp>
    </p:spTree>
    <p:extLst>
      <p:ext uri="{BB962C8B-B14F-4D97-AF65-F5344CB8AC3E}">
        <p14:creationId xmlns:p14="http://schemas.microsoft.com/office/powerpoint/2010/main" val="2266177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SELFISH</a:t>
            </a:r>
            <a:endParaRPr lang="en-US" dirty="0"/>
          </a:p>
        </p:txBody>
      </p:sp>
      <p:sp>
        <p:nvSpPr>
          <p:cNvPr id="4" name="Content Placeholder 3"/>
          <p:cNvSpPr>
            <a:spLocks noGrp="1"/>
          </p:cNvSpPr>
          <p:nvPr>
            <p:ph idx="1"/>
          </p:nvPr>
        </p:nvSpPr>
        <p:spPr/>
        <p:txBody>
          <a:bodyPr>
            <a:normAutofit/>
          </a:bodyPr>
          <a:lstStyle/>
          <a:p>
            <a:r>
              <a:rPr lang="en-US" sz="3200" dirty="0" smtClean="0"/>
              <a:t>“…</a:t>
            </a:r>
            <a:r>
              <a:rPr lang="en-US" sz="3200" dirty="0"/>
              <a:t>lacking consideration for others; concerned chiefly with one's own personal profit or pleasure</a:t>
            </a:r>
            <a:r>
              <a:rPr lang="en-US" sz="3200" dirty="0" smtClean="0"/>
              <a:t>.”</a:t>
            </a:r>
          </a:p>
          <a:p>
            <a:r>
              <a:rPr lang="en-US" sz="3200" dirty="0" smtClean="0"/>
              <a:t>How many of us does that describe?</a:t>
            </a:r>
            <a:endParaRPr lang="en-US" sz="3200" dirty="0"/>
          </a:p>
        </p:txBody>
      </p:sp>
    </p:spTree>
    <p:extLst>
      <p:ext uri="{BB962C8B-B14F-4D97-AF65-F5344CB8AC3E}">
        <p14:creationId xmlns:p14="http://schemas.microsoft.com/office/powerpoint/2010/main" val="37346148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134</TotalTime>
  <Words>402</Words>
  <Application>Microsoft Office PowerPoint</Application>
  <PresentationFormat>Widescreen</PresentationFormat>
  <Paragraphs>33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Tw Cen MT</vt:lpstr>
      <vt:lpstr>Circuit</vt:lpstr>
      <vt:lpstr>Get over yourself</vt:lpstr>
      <vt:lpstr>Prayer</vt:lpstr>
      <vt:lpstr>What is represented by this?</vt:lpstr>
      <vt:lpstr>Answer </vt:lpstr>
      <vt:lpstr>What is represented by this?</vt:lpstr>
      <vt:lpstr>answer</vt:lpstr>
      <vt:lpstr>Last one</vt:lpstr>
      <vt:lpstr>answer</vt:lpstr>
      <vt:lpstr>SELFISH</vt:lpstr>
      <vt:lpstr>PHILPPians 2:1-5</vt:lpstr>
      <vt:lpstr>MATTHEW 16:24</vt:lpstr>
      <vt:lpstr>JAMES 3:3-16</vt:lpstr>
      <vt:lpstr>What do you think?</vt:lpstr>
      <vt:lpstr>Any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in advance</dc:title>
  <dc:creator>Marcellus</dc:creator>
  <cp:lastModifiedBy>Marcellus</cp:lastModifiedBy>
  <cp:revision>8</cp:revision>
  <dcterms:created xsi:type="dcterms:W3CDTF">2016-04-06T21:20:22Z</dcterms:created>
  <dcterms:modified xsi:type="dcterms:W3CDTF">2016-04-20T21:41:24Z</dcterms:modified>
</cp:coreProperties>
</file>