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257" r:id="rId3"/>
    <p:sldId id="258" r:id="rId4"/>
    <p:sldId id="259" r:id="rId5"/>
    <p:sldId id="260" r:id="rId6"/>
    <p:sldId id="261" r:id="rId7"/>
    <p:sldId id="262" r:id="rId8"/>
    <p:sldId id="263" r:id="rId9"/>
    <p:sldId id="272" r:id="rId10"/>
    <p:sldId id="273" r:id="rId11"/>
    <p:sldId id="274" r:id="rId12"/>
    <p:sldId id="276" r:id="rId13"/>
    <p:sldId id="275" r:id="rId14"/>
    <p:sldId id="277" r:id="rId15"/>
    <p:sldId id="278" r:id="rId16"/>
    <p:sldId id="264" r:id="rId17"/>
    <p:sldId id="279" r:id="rId18"/>
    <p:sldId id="280" r:id="rId19"/>
    <p:sldId id="265" r:id="rId20"/>
    <p:sldId id="266" r:id="rId21"/>
    <p:sldId id="267" r:id="rId22"/>
    <p:sldId id="270" r:id="rId23"/>
    <p:sldId id="271"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2" d="100"/>
          <a:sy n="42" d="100"/>
        </p:scale>
        <p:origin x="1326"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741F13-931D-4BFA-9622-B95895064B52}" type="datetimeFigureOut">
              <a:rPr lang="en-US" smtClean="0"/>
              <a:t>11/16/2016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63C1A2-8F69-4755-9F09-21537B86521B}" type="slidenum">
              <a:rPr lang="en-US" smtClean="0"/>
              <a:t>‹#›</a:t>
            </a:fld>
            <a:endParaRPr lang="en-US"/>
          </a:p>
        </p:txBody>
      </p:sp>
    </p:spTree>
    <p:extLst>
      <p:ext uri="{BB962C8B-B14F-4D97-AF65-F5344CB8AC3E}">
        <p14:creationId xmlns:p14="http://schemas.microsoft.com/office/powerpoint/2010/main" val="712950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a:t>
            </a:r>
            <a:endParaRPr lang="en-US" dirty="0"/>
          </a:p>
        </p:txBody>
      </p:sp>
      <p:sp>
        <p:nvSpPr>
          <p:cNvPr id="4" name="Slide Number Placeholder 3"/>
          <p:cNvSpPr>
            <a:spLocks noGrp="1"/>
          </p:cNvSpPr>
          <p:nvPr>
            <p:ph type="sldNum" sz="quarter" idx="10"/>
          </p:nvPr>
        </p:nvSpPr>
        <p:spPr/>
        <p:txBody>
          <a:bodyPr/>
          <a:lstStyle/>
          <a:p>
            <a:fld id="{2363C1A2-8F69-4755-9F09-21537B86521B}" type="slidenum">
              <a:rPr lang="en-US" smtClean="0"/>
              <a:t>4</a:t>
            </a:fld>
            <a:endParaRPr lang="en-US"/>
          </a:p>
        </p:txBody>
      </p:sp>
    </p:spTree>
    <p:extLst>
      <p:ext uri="{BB962C8B-B14F-4D97-AF65-F5344CB8AC3E}">
        <p14:creationId xmlns:p14="http://schemas.microsoft.com/office/powerpoint/2010/main" val="2365052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endParaRPr lang="en-US" dirty="0"/>
          </a:p>
        </p:txBody>
      </p:sp>
      <p:sp>
        <p:nvSpPr>
          <p:cNvPr id="4" name="Slide Number Placeholder 3"/>
          <p:cNvSpPr>
            <a:spLocks noGrp="1"/>
          </p:cNvSpPr>
          <p:nvPr>
            <p:ph type="sldNum" sz="quarter" idx="10"/>
          </p:nvPr>
        </p:nvSpPr>
        <p:spPr/>
        <p:txBody>
          <a:bodyPr/>
          <a:lstStyle/>
          <a:p>
            <a:fld id="{2363C1A2-8F69-4755-9F09-21537B86521B}" type="slidenum">
              <a:rPr lang="en-US" smtClean="0"/>
              <a:t>5</a:t>
            </a:fld>
            <a:endParaRPr lang="en-US"/>
          </a:p>
        </p:txBody>
      </p:sp>
    </p:spTree>
    <p:extLst>
      <p:ext uri="{BB962C8B-B14F-4D97-AF65-F5344CB8AC3E}">
        <p14:creationId xmlns:p14="http://schemas.microsoft.com/office/powerpoint/2010/main" val="125422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a:t>
            </a:r>
            <a:endParaRPr lang="en-US" dirty="0"/>
          </a:p>
        </p:txBody>
      </p:sp>
      <p:sp>
        <p:nvSpPr>
          <p:cNvPr id="4" name="Slide Number Placeholder 3"/>
          <p:cNvSpPr>
            <a:spLocks noGrp="1"/>
          </p:cNvSpPr>
          <p:nvPr>
            <p:ph type="sldNum" sz="quarter" idx="10"/>
          </p:nvPr>
        </p:nvSpPr>
        <p:spPr/>
        <p:txBody>
          <a:bodyPr/>
          <a:lstStyle/>
          <a:p>
            <a:fld id="{2363C1A2-8F69-4755-9F09-21537B86521B}" type="slidenum">
              <a:rPr lang="en-US" smtClean="0"/>
              <a:t>6</a:t>
            </a:fld>
            <a:endParaRPr lang="en-US"/>
          </a:p>
        </p:txBody>
      </p:sp>
    </p:spTree>
    <p:extLst>
      <p:ext uri="{BB962C8B-B14F-4D97-AF65-F5344CB8AC3E}">
        <p14:creationId xmlns:p14="http://schemas.microsoft.com/office/powerpoint/2010/main" val="1752646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endParaRPr lang="en-US" dirty="0"/>
          </a:p>
        </p:txBody>
      </p:sp>
      <p:sp>
        <p:nvSpPr>
          <p:cNvPr id="4" name="Slide Number Placeholder 3"/>
          <p:cNvSpPr>
            <a:spLocks noGrp="1"/>
          </p:cNvSpPr>
          <p:nvPr>
            <p:ph type="sldNum" sz="quarter" idx="10"/>
          </p:nvPr>
        </p:nvSpPr>
        <p:spPr/>
        <p:txBody>
          <a:bodyPr/>
          <a:lstStyle/>
          <a:p>
            <a:fld id="{2363C1A2-8F69-4755-9F09-21537B86521B}" type="slidenum">
              <a:rPr lang="en-US" smtClean="0"/>
              <a:t>7</a:t>
            </a:fld>
            <a:endParaRPr lang="en-US"/>
          </a:p>
        </p:txBody>
      </p:sp>
    </p:spTree>
    <p:extLst>
      <p:ext uri="{BB962C8B-B14F-4D97-AF65-F5344CB8AC3E}">
        <p14:creationId xmlns:p14="http://schemas.microsoft.com/office/powerpoint/2010/main" val="1489494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endParaRPr lang="en-US" dirty="0"/>
          </a:p>
        </p:txBody>
      </p:sp>
      <p:sp>
        <p:nvSpPr>
          <p:cNvPr id="4" name="Slide Number Placeholder 3"/>
          <p:cNvSpPr>
            <a:spLocks noGrp="1"/>
          </p:cNvSpPr>
          <p:nvPr>
            <p:ph type="sldNum" sz="quarter" idx="10"/>
          </p:nvPr>
        </p:nvSpPr>
        <p:spPr/>
        <p:txBody>
          <a:bodyPr/>
          <a:lstStyle/>
          <a:p>
            <a:fld id="{2363C1A2-8F69-4755-9F09-21537B86521B}" type="slidenum">
              <a:rPr lang="en-US" smtClean="0"/>
              <a:t>8</a:t>
            </a:fld>
            <a:endParaRPr lang="en-US"/>
          </a:p>
        </p:txBody>
      </p:sp>
    </p:spTree>
    <p:extLst>
      <p:ext uri="{BB962C8B-B14F-4D97-AF65-F5344CB8AC3E}">
        <p14:creationId xmlns:p14="http://schemas.microsoft.com/office/powerpoint/2010/main" val="2467305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a:t>
            </a:r>
            <a:endParaRPr lang="en-US" dirty="0"/>
          </a:p>
        </p:txBody>
      </p:sp>
      <p:sp>
        <p:nvSpPr>
          <p:cNvPr id="4" name="Slide Number Placeholder 3"/>
          <p:cNvSpPr>
            <a:spLocks noGrp="1"/>
          </p:cNvSpPr>
          <p:nvPr>
            <p:ph type="sldNum" sz="quarter" idx="10"/>
          </p:nvPr>
        </p:nvSpPr>
        <p:spPr/>
        <p:txBody>
          <a:bodyPr/>
          <a:lstStyle/>
          <a:p>
            <a:fld id="{2363C1A2-8F69-4755-9F09-21537B86521B}" type="slidenum">
              <a:rPr lang="en-US" smtClean="0"/>
              <a:t>10</a:t>
            </a:fld>
            <a:endParaRPr lang="en-US"/>
          </a:p>
        </p:txBody>
      </p:sp>
    </p:spTree>
    <p:extLst>
      <p:ext uri="{BB962C8B-B14F-4D97-AF65-F5344CB8AC3E}">
        <p14:creationId xmlns:p14="http://schemas.microsoft.com/office/powerpoint/2010/main" val="1752646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a:t>
            </a:r>
            <a:endParaRPr lang="en-US" dirty="0"/>
          </a:p>
        </p:txBody>
      </p:sp>
      <p:sp>
        <p:nvSpPr>
          <p:cNvPr id="4" name="Slide Number Placeholder 3"/>
          <p:cNvSpPr>
            <a:spLocks noGrp="1"/>
          </p:cNvSpPr>
          <p:nvPr>
            <p:ph type="sldNum" sz="quarter" idx="10"/>
          </p:nvPr>
        </p:nvSpPr>
        <p:spPr/>
        <p:txBody>
          <a:bodyPr/>
          <a:lstStyle/>
          <a:p>
            <a:fld id="{2363C1A2-8F69-4755-9F09-21537B86521B}" type="slidenum">
              <a:rPr lang="en-US" smtClean="0"/>
              <a:t>12</a:t>
            </a:fld>
            <a:endParaRPr lang="en-US"/>
          </a:p>
        </p:txBody>
      </p:sp>
    </p:spTree>
    <p:extLst>
      <p:ext uri="{BB962C8B-B14F-4D97-AF65-F5344CB8AC3E}">
        <p14:creationId xmlns:p14="http://schemas.microsoft.com/office/powerpoint/2010/main" val="1752646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you spend</a:t>
            </a:r>
            <a:r>
              <a:rPr lang="en-US" baseline="0" dirty="0" smtClean="0"/>
              <a:t> hours adds up top o days, which adds to weeks, then months, then years…yes, it all matters!</a:t>
            </a:r>
          </a:p>
          <a:p>
            <a:r>
              <a:rPr lang="en-US" dirty="0" smtClean="0"/>
              <a:t>Focus on verses</a:t>
            </a:r>
            <a:r>
              <a:rPr lang="en-US" baseline="0" dirty="0" smtClean="0"/>
              <a:t> 16-17.  </a:t>
            </a:r>
            <a:endParaRPr lang="en-US" dirty="0"/>
          </a:p>
        </p:txBody>
      </p:sp>
      <p:sp>
        <p:nvSpPr>
          <p:cNvPr id="4" name="Slide Number Placeholder 3"/>
          <p:cNvSpPr>
            <a:spLocks noGrp="1"/>
          </p:cNvSpPr>
          <p:nvPr>
            <p:ph type="sldNum" sz="quarter" idx="10"/>
          </p:nvPr>
        </p:nvSpPr>
        <p:spPr/>
        <p:txBody>
          <a:bodyPr/>
          <a:lstStyle/>
          <a:p>
            <a:fld id="{2363C1A2-8F69-4755-9F09-21537B86521B}" type="slidenum">
              <a:rPr lang="en-US" smtClean="0"/>
              <a:t>20</a:t>
            </a:fld>
            <a:endParaRPr lang="en-US"/>
          </a:p>
        </p:txBody>
      </p:sp>
    </p:spTree>
    <p:extLst>
      <p:ext uri="{BB962C8B-B14F-4D97-AF65-F5344CB8AC3E}">
        <p14:creationId xmlns:p14="http://schemas.microsoft.com/office/powerpoint/2010/main" val="6400782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E7D8DE6A-EE71-4D0A-B39C-4D9C2F2D1D17}" type="datetimeFigureOut">
              <a:rPr lang="en-US" smtClean="0"/>
              <a:t>11/16/2016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286F78-116F-41BF-B0EB-D9937F96B299}" type="slidenum">
              <a:rPr lang="en-US" smtClean="0"/>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D8DE6A-EE71-4D0A-B39C-4D9C2F2D1D17}" type="datetimeFigureOut">
              <a:rPr lang="en-US" smtClean="0"/>
              <a:t>11/16/2016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286F78-116F-41BF-B0EB-D9937F96B29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D8DE6A-EE71-4D0A-B39C-4D9C2F2D1D17}" type="datetimeFigureOut">
              <a:rPr lang="en-US" smtClean="0"/>
              <a:t>11/16/2016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286F78-116F-41BF-B0EB-D9937F96B29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E7D8DE6A-EE71-4D0A-B39C-4D9C2F2D1D17}" type="datetimeFigureOut">
              <a:rPr lang="en-US" smtClean="0"/>
              <a:t>11/16/2016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286F78-116F-41BF-B0EB-D9937F96B299}" type="slidenum">
              <a:rPr lang="en-US" smtClean="0"/>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D8DE6A-EE71-4D0A-B39C-4D9C2F2D1D17}" type="datetimeFigureOut">
              <a:rPr lang="en-US" smtClean="0"/>
              <a:t>11/16/2016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286F78-116F-41BF-B0EB-D9937F96B29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E7D8DE6A-EE71-4D0A-B39C-4D9C2F2D1D17}" type="datetimeFigureOut">
              <a:rPr lang="en-US" smtClean="0"/>
              <a:t>11/16/2016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286F78-116F-41BF-B0EB-D9937F96B29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E7D8DE6A-EE71-4D0A-B39C-4D9C2F2D1D17}" type="datetimeFigureOut">
              <a:rPr lang="en-US" smtClean="0"/>
              <a:t>11/16/2016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286F78-116F-41BF-B0EB-D9937F96B29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7D8DE6A-EE71-4D0A-B39C-4D9C2F2D1D17}" type="datetimeFigureOut">
              <a:rPr lang="en-US" smtClean="0"/>
              <a:t>11/16/2016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286F78-116F-41BF-B0EB-D9937F96B29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D8DE6A-EE71-4D0A-B39C-4D9C2F2D1D17}" type="datetimeFigureOut">
              <a:rPr lang="en-US" smtClean="0"/>
              <a:t>11/16/2016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286F78-116F-41BF-B0EB-D9937F96B29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D8DE6A-EE71-4D0A-B39C-4D9C2F2D1D17}" type="datetimeFigureOut">
              <a:rPr lang="en-US" smtClean="0"/>
              <a:t>11/16/2016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286F78-116F-41BF-B0EB-D9937F96B29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D8DE6A-EE71-4D0A-B39C-4D9C2F2D1D17}" type="datetimeFigureOut">
              <a:rPr lang="en-US" smtClean="0"/>
              <a:t>11/16/2016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286F78-116F-41BF-B0EB-D9937F96B29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E7D8DE6A-EE71-4D0A-B39C-4D9C2F2D1D17}" type="datetimeFigureOut">
              <a:rPr lang="en-US" smtClean="0"/>
              <a:t>11/16/2016</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30286F78-116F-41BF-B0EB-D9937F96B299}"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2800" b="1" dirty="0" smtClean="0"/>
              <a:t>Only comes with great DISCIPL”IN”E</a:t>
            </a:r>
            <a:endParaRPr lang="en-US" sz="2800" b="1" dirty="0"/>
          </a:p>
        </p:txBody>
      </p:sp>
      <p:sp>
        <p:nvSpPr>
          <p:cNvPr id="2" name="Title 1"/>
          <p:cNvSpPr>
            <a:spLocks noGrp="1"/>
          </p:cNvSpPr>
          <p:nvPr>
            <p:ph type="ctrTitle"/>
          </p:nvPr>
        </p:nvSpPr>
        <p:spPr/>
        <p:txBody>
          <a:bodyPr/>
          <a:lstStyle/>
          <a:p>
            <a:r>
              <a:rPr lang="en-US" sz="6000" b="1" dirty="0" smtClean="0"/>
              <a:t>Who is a Disciple?</a:t>
            </a:r>
            <a:endParaRPr lang="en-US" sz="6000" b="1" dirty="0"/>
          </a:p>
        </p:txBody>
      </p:sp>
    </p:spTree>
    <p:extLst>
      <p:ext uri="{BB962C8B-B14F-4D97-AF65-F5344CB8AC3E}">
        <p14:creationId xmlns:p14="http://schemas.microsoft.com/office/powerpoint/2010/main" val="8640040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Stretch your </a:t>
            </a:r>
            <a:r>
              <a:rPr lang="en-US" dirty="0" smtClean="0"/>
              <a:t>brain</a:t>
            </a:r>
            <a:endParaRPr lang="en-US" dirty="0"/>
          </a:p>
        </p:txBody>
      </p:sp>
      <p:sp>
        <p:nvSpPr>
          <p:cNvPr id="3" name="Content Placeholder 2"/>
          <p:cNvSpPr>
            <a:spLocks noGrp="1"/>
          </p:cNvSpPr>
          <p:nvPr>
            <p:ph sz="quarter" idx="13"/>
          </p:nvPr>
        </p:nvSpPr>
        <p:spPr/>
        <p:txBody>
          <a:bodyPr>
            <a:normAutofit/>
          </a:bodyPr>
          <a:lstStyle/>
          <a:p>
            <a:r>
              <a:rPr lang="en-US" sz="2400" dirty="0"/>
              <a:t>4</a:t>
            </a:r>
            <a:r>
              <a:rPr lang="en-US" sz="2400" dirty="0" smtClean="0"/>
              <a:t>. What </a:t>
            </a:r>
            <a:r>
              <a:rPr lang="en-US" sz="2400" dirty="0" smtClean="0"/>
              <a:t>is represented here</a:t>
            </a:r>
            <a:r>
              <a:rPr lang="en-US" sz="2400" dirty="0" smtClean="0"/>
              <a:t>?</a:t>
            </a:r>
            <a:endParaRPr lang="en-US" sz="2400" dirty="0" smtClean="0"/>
          </a:p>
          <a:p>
            <a:pPr marL="0" indent="0">
              <a:buNone/>
            </a:pPr>
            <a:r>
              <a:rPr lang="en-US" sz="2400" dirty="0" smtClean="0"/>
              <a:t>             </a:t>
            </a:r>
            <a:r>
              <a:rPr lang="en-US" sz="4800" dirty="0" smtClean="0"/>
              <a:t>EHCA</a:t>
            </a:r>
            <a:endParaRPr lang="en-US" sz="2800" dirty="0"/>
          </a:p>
        </p:txBody>
      </p:sp>
    </p:spTree>
    <p:extLst>
      <p:ext uri="{BB962C8B-B14F-4D97-AF65-F5344CB8AC3E}">
        <p14:creationId xmlns:p14="http://schemas.microsoft.com/office/powerpoint/2010/main" val="28751185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4</a:t>
            </a:r>
            <a:endParaRPr lang="en-US" dirty="0"/>
          </a:p>
        </p:txBody>
      </p:sp>
      <p:sp>
        <p:nvSpPr>
          <p:cNvPr id="3" name="Content Placeholder 2"/>
          <p:cNvSpPr>
            <a:spLocks noGrp="1"/>
          </p:cNvSpPr>
          <p:nvPr>
            <p:ph sz="quarter" idx="13"/>
          </p:nvPr>
        </p:nvSpPr>
        <p:spPr/>
        <p:txBody>
          <a:bodyPr>
            <a:normAutofit/>
          </a:bodyPr>
          <a:lstStyle/>
          <a:p>
            <a:r>
              <a:rPr lang="en-US" sz="5400" dirty="0" smtClean="0"/>
              <a:t>BACKACHE</a:t>
            </a:r>
            <a:endParaRPr lang="en-US" sz="5400" dirty="0"/>
          </a:p>
        </p:txBody>
      </p:sp>
    </p:spTree>
    <p:extLst>
      <p:ext uri="{BB962C8B-B14F-4D97-AF65-F5344CB8AC3E}">
        <p14:creationId xmlns:p14="http://schemas.microsoft.com/office/powerpoint/2010/main" val="35451433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Stretch your brain- </a:t>
            </a:r>
            <a:r>
              <a:rPr lang="en-US" dirty="0" smtClean="0"/>
              <a:t>(</a:t>
            </a:r>
            <a:r>
              <a:rPr lang="en-US" dirty="0" smtClean="0"/>
              <a:t>LAST ONE)</a:t>
            </a:r>
            <a:endParaRPr lang="en-US" dirty="0"/>
          </a:p>
        </p:txBody>
      </p:sp>
      <p:sp>
        <p:nvSpPr>
          <p:cNvPr id="3" name="Content Placeholder 2"/>
          <p:cNvSpPr>
            <a:spLocks noGrp="1"/>
          </p:cNvSpPr>
          <p:nvPr>
            <p:ph sz="quarter" idx="13"/>
          </p:nvPr>
        </p:nvSpPr>
        <p:spPr/>
        <p:txBody>
          <a:bodyPr>
            <a:normAutofit/>
          </a:bodyPr>
          <a:lstStyle/>
          <a:p>
            <a:r>
              <a:rPr lang="en-US" sz="2400" dirty="0" smtClean="0"/>
              <a:t>5. What </a:t>
            </a:r>
            <a:r>
              <a:rPr lang="en-US" sz="2400" dirty="0" smtClean="0"/>
              <a:t>is represented here?</a:t>
            </a:r>
            <a:endParaRPr lang="en-US" sz="2400" dirty="0" smtClean="0"/>
          </a:p>
          <a:p>
            <a:pPr marL="0" indent="0">
              <a:buNone/>
            </a:pPr>
            <a:r>
              <a:rPr lang="en-US" sz="2400" dirty="0" smtClean="0"/>
              <a:t>             </a:t>
            </a:r>
            <a:r>
              <a:rPr lang="en-US" sz="4800" dirty="0" smtClean="0"/>
              <a:t>DOG</a:t>
            </a:r>
          </a:p>
          <a:p>
            <a:pPr marL="0" indent="0">
              <a:buNone/>
            </a:pPr>
            <a:r>
              <a:rPr lang="en-US" sz="4800" dirty="0"/>
              <a:t> </a:t>
            </a:r>
            <a:r>
              <a:rPr lang="en-US" sz="4800" dirty="0" smtClean="0"/>
              <a:t>      THE</a:t>
            </a:r>
            <a:endParaRPr lang="en-US" sz="2800" dirty="0"/>
          </a:p>
        </p:txBody>
      </p:sp>
    </p:spTree>
    <p:extLst>
      <p:ext uri="{BB962C8B-B14F-4D97-AF65-F5344CB8AC3E}">
        <p14:creationId xmlns:p14="http://schemas.microsoft.com/office/powerpoint/2010/main" val="17848388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5</a:t>
            </a:r>
            <a:endParaRPr lang="en-US" dirty="0"/>
          </a:p>
        </p:txBody>
      </p:sp>
      <p:sp>
        <p:nvSpPr>
          <p:cNvPr id="3" name="Content Placeholder 2"/>
          <p:cNvSpPr>
            <a:spLocks noGrp="1"/>
          </p:cNvSpPr>
          <p:nvPr>
            <p:ph sz="quarter" idx="13"/>
          </p:nvPr>
        </p:nvSpPr>
        <p:spPr/>
        <p:txBody>
          <a:bodyPr>
            <a:normAutofit/>
          </a:bodyPr>
          <a:lstStyle/>
          <a:p>
            <a:r>
              <a:rPr lang="en-US" sz="5400" dirty="0" smtClean="0"/>
              <a:t>THE UNDERDOG</a:t>
            </a:r>
            <a:endParaRPr lang="en-US" sz="5400" dirty="0"/>
          </a:p>
        </p:txBody>
      </p:sp>
    </p:spTree>
    <p:extLst>
      <p:ext uri="{BB962C8B-B14F-4D97-AF65-F5344CB8AC3E}">
        <p14:creationId xmlns:p14="http://schemas.microsoft.com/office/powerpoint/2010/main" val="11664873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T.O.I.Y.	</a:t>
            </a:r>
            <a:endParaRPr lang="en-US" dirty="0"/>
          </a:p>
        </p:txBody>
      </p:sp>
      <p:sp>
        <p:nvSpPr>
          <p:cNvPr id="3" name="Content Placeholder 2"/>
          <p:cNvSpPr>
            <a:spLocks noGrp="1"/>
          </p:cNvSpPr>
          <p:nvPr>
            <p:ph sz="quarter" idx="13"/>
          </p:nvPr>
        </p:nvSpPr>
        <p:spPr/>
        <p:txBody>
          <a:bodyPr>
            <a:normAutofit/>
          </a:bodyPr>
          <a:lstStyle/>
          <a:p>
            <a:r>
              <a:rPr lang="en-US" sz="3200" dirty="0" smtClean="0"/>
              <a:t>Oregon’s protests (riots)</a:t>
            </a:r>
            <a:endParaRPr lang="en-US" sz="3200" dirty="0"/>
          </a:p>
        </p:txBody>
      </p:sp>
    </p:spTree>
    <p:extLst>
      <p:ext uri="{BB962C8B-B14F-4D97-AF65-F5344CB8AC3E}">
        <p14:creationId xmlns:p14="http://schemas.microsoft.com/office/powerpoint/2010/main" val="37425407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this were you?  Or your best friend?</a:t>
            </a:r>
            <a:endParaRPr lang="en-US" dirty="0"/>
          </a:p>
        </p:txBody>
      </p:sp>
      <p:pic>
        <p:nvPicPr>
          <p:cNvPr id="4" name="A letter from hell!.mp3">
            <a:hlinkClick r:id="" action="ppaction://media"/>
          </p:cNvPr>
          <p:cNvPicPr>
            <a:picLocks noGrp="1" noChangeAspect="1"/>
          </p:cNvPicPr>
          <p:nvPr>
            <p:ph sz="quarter" idx="13"/>
            <a:audioFile r:link="rId2"/>
            <p:extLst>
              <p:ext uri="{DAA4B4D4-6D71-4841-9C94-3DE7FCFB9230}">
                <p14:media xmlns:p14="http://schemas.microsoft.com/office/powerpoint/2010/main" r:embed="rId1"/>
              </p:ext>
            </p:extLst>
          </p:nvPr>
        </p:nvPicPr>
        <p:blipFill>
          <a:blip r:embed="rId4"/>
          <a:stretch>
            <a:fillRect/>
          </a:stretch>
        </p:blipFill>
        <p:spPr>
          <a:xfrm>
            <a:off x="4267200" y="2895600"/>
            <a:ext cx="609600" cy="609600"/>
          </a:xfrm>
        </p:spPr>
      </p:pic>
    </p:spTree>
    <p:extLst>
      <p:ext uri="{BB962C8B-B14F-4D97-AF65-F5344CB8AC3E}">
        <p14:creationId xmlns:p14="http://schemas.microsoft.com/office/powerpoint/2010/main" val="31012559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0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you hear the word disciple…what do you think about?</a:t>
            </a:r>
          </a:p>
        </p:txBody>
      </p:sp>
      <p:sp>
        <p:nvSpPr>
          <p:cNvPr id="3" name="Content Placeholder 2"/>
          <p:cNvSpPr>
            <a:spLocks noGrp="1"/>
          </p:cNvSpPr>
          <p:nvPr>
            <p:ph sz="quarter" idx="13"/>
          </p:nvPr>
        </p:nvSpPr>
        <p:spPr/>
        <p:txBody>
          <a:bodyPr>
            <a:normAutofit/>
          </a:bodyPr>
          <a:lstStyle/>
          <a:p>
            <a:r>
              <a:rPr lang="en-US" sz="2400" b="1" dirty="0" smtClean="0"/>
              <a:t>People who followed Jesus?</a:t>
            </a:r>
          </a:p>
          <a:p>
            <a:r>
              <a:rPr lang="en-US" sz="2400" b="1" dirty="0" smtClean="0"/>
              <a:t>12 dudes from back in the day?</a:t>
            </a:r>
          </a:p>
          <a:p>
            <a:r>
              <a:rPr lang="en-US" sz="2400" b="1" dirty="0" smtClean="0"/>
              <a:t>Are you a disciple?  Why or why not?</a:t>
            </a:r>
          </a:p>
          <a:p>
            <a:r>
              <a:rPr lang="en-US" sz="2400" b="1" dirty="0" smtClean="0"/>
              <a:t>Whether you know it or not, we all are disciples…every one of us!</a:t>
            </a:r>
          </a:p>
          <a:p>
            <a:r>
              <a:rPr lang="en-US" sz="2400" b="1" dirty="0" smtClean="0"/>
              <a:t>The question becomes are you a disciple of other things in front of Jesus?</a:t>
            </a:r>
          </a:p>
        </p:txBody>
      </p:sp>
    </p:spTree>
    <p:extLst>
      <p:ext uri="{BB962C8B-B14F-4D97-AF65-F5344CB8AC3E}">
        <p14:creationId xmlns:p14="http://schemas.microsoft.com/office/powerpoint/2010/main" val="341086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disciple?</a:t>
            </a:r>
            <a:endParaRPr lang="en-US" dirty="0"/>
          </a:p>
        </p:txBody>
      </p:sp>
      <p:sp>
        <p:nvSpPr>
          <p:cNvPr id="3" name="Content Placeholder 2"/>
          <p:cNvSpPr>
            <a:spLocks noGrp="1"/>
          </p:cNvSpPr>
          <p:nvPr>
            <p:ph sz="quarter" idx="13"/>
          </p:nvPr>
        </p:nvSpPr>
        <p:spPr/>
        <p:txBody>
          <a:bodyPr>
            <a:normAutofit/>
          </a:bodyPr>
          <a:lstStyle/>
          <a:p>
            <a:r>
              <a:rPr lang="en-US" sz="2400" dirty="0"/>
              <a:t>A disciple is a follower, a student of a mentor, teacher, or other figure</a:t>
            </a:r>
            <a:r>
              <a:rPr lang="en-US" sz="2400" dirty="0" smtClean="0"/>
              <a:t>.</a:t>
            </a:r>
          </a:p>
          <a:p>
            <a:r>
              <a:rPr lang="en-US" sz="2400" dirty="0" smtClean="0"/>
              <a:t>Why </a:t>
            </a:r>
            <a:r>
              <a:rPr lang="en-US" sz="2400" dirty="0"/>
              <a:t>would you want to be a follower or a student? Because we all need to learn! </a:t>
            </a:r>
            <a:endParaRPr lang="en-US" sz="2400" dirty="0" smtClean="0"/>
          </a:p>
          <a:p>
            <a:r>
              <a:rPr lang="en-US" sz="2400" dirty="0" smtClean="0"/>
              <a:t>When </a:t>
            </a:r>
            <a:r>
              <a:rPr lang="en-US" sz="2400" dirty="0"/>
              <a:t>you think you know it all – you are one of two things: dead or a fool! </a:t>
            </a:r>
            <a:endParaRPr lang="en-US" sz="2400" dirty="0" smtClean="0"/>
          </a:p>
          <a:p>
            <a:r>
              <a:rPr lang="en-US" sz="2400" dirty="0" smtClean="0"/>
              <a:t>So </a:t>
            </a:r>
            <a:r>
              <a:rPr lang="en-US" sz="2400" dirty="0"/>
              <a:t>we are all being taught by someone…a mentor, teacher, friend. We are all following something. </a:t>
            </a:r>
          </a:p>
        </p:txBody>
      </p:sp>
    </p:spTree>
    <p:extLst>
      <p:ext uri="{BB962C8B-B14F-4D97-AF65-F5344CB8AC3E}">
        <p14:creationId xmlns:p14="http://schemas.microsoft.com/office/powerpoint/2010/main" val="17005927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you know what you are a disciple of?</a:t>
            </a:r>
            <a:endParaRPr lang="en-US" dirty="0"/>
          </a:p>
        </p:txBody>
      </p:sp>
      <p:sp>
        <p:nvSpPr>
          <p:cNvPr id="3" name="Content Placeholder 2"/>
          <p:cNvSpPr>
            <a:spLocks noGrp="1"/>
          </p:cNvSpPr>
          <p:nvPr>
            <p:ph sz="quarter" idx="13"/>
          </p:nvPr>
        </p:nvSpPr>
        <p:spPr/>
        <p:txBody>
          <a:bodyPr>
            <a:normAutofit/>
          </a:bodyPr>
          <a:lstStyle/>
          <a:p>
            <a:r>
              <a:rPr lang="en-US" sz="2400" dirty="0"/>
              <a:t>Well, if you are a disciple of baseball, then it looks like practicing, working out, focusing on techniques, and repetition. You eat, sleep, drink, and live baseball. You talk about baseball, watch baseball, read baseball articles…you think baseball! </a:t>
            </a:r>
            <a:endParaRPr lang="en-US" sz="2400" dirty="0" smtClean="0"/>
          </a:p>
          <a:p>
            <a:r>
              <a:rPr lang="en-US" sz="2400" dirty="0" smtClean="0"/>
              <a:t>If </a:t>
            </a:r>
            <a:r>
              <a:rPr lang="en-US" sz="2400" dirty="0"/>
              <a:t>you are a disciple of music, then it looks like learning the theory of music, notes, rhythm, reading sheet music, and chords. You are patiently practicing your instrument. Sometimes so much your fingers bleed. Your hands hurt; your voice can’t utter another sound. You live in music stores and always have earphones in your ears. Music soothes your soul</a:t>
            </a:r>
          </a:p>
        </p:txBody>
      </p:sp>
    </p:spTree>
    <p:extLst>
      <p:ext uri="{BB962C8B-B14F-4D97-AF65-F5344CB8AC3E}">
        <p14:creationId xmlns:p14="http://schemas.microsoft.com/office/powerpoint/2010/main" val="2832493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do disciples of Jesus look like?</a:t>
            </a:r>
            <a:endParaRPr lang="en-US" dirty="0"/>
          </a:p>
        </p:txBody>
      </p:sp>
      <p:sp>
        <p:nvSpPr>
          <p:cNvPr id="5" name="Content Placeholder 4"/>
          <p:cNvSpPr>
            <a:spLocks noGrp="1"/>
          </p:cNvSpPr>
          <p:nvPr>
            <p:ph sz="quarter" idx="13"/>
          </p:nvPr>
        </p:nvSpPr>
        <p:spPr/>
        <p:txBody>
          <a:bodyPr>
            <a:normAutofit/>
          </a:bodyPr>
          <a:lstStyle/>
          <a:p>
            <a:r>
              <a:rPr lang="en-US" sz="2000" b="1" dirty="0">
                <a:solidFill>
                  <a:srgbClr val="FFC000"/>
                </a:solidFill>
              </a:rPr>
              <a:t>Matthew 8: 18-22 (MSG) </a:t>
            </a:r>
            <a:r>
              <a:rPr lang="en-US" sz="2000" b="1" dirty="0" smtClean="0">
                <a:solidFill>
                  <a:srgbClr val="FFC000"/>
                </a:solidFill>
              </a:rPr>
              <a:t>- </a:t>
            </a:r>
            <a:r>
              <a:rPr lang="en-US" sz="2000" dirty="0" smtClean="0"/>
              <a:t>When </a:t>
            </a:r>
            <a:r>
              <a:rPr lang="en-US" sz="2000" dirty="0"/>
              <a:t>Jesus saw that a curious crowd was growing by the minute, he told his disciples to get him out of there to the other side of the lake. As they left, a religion scholar asked if he could go along. “I’ll go with you, wherever,” he said. Jesus was curt: “Are you ready to rough it? We’re not staying in the best inns, you know.” Another follower said, “Master, excuse me for a couple of days, please. I have my father’s funeral to take care of.” Jesus refused. “First things first. Your business is life, not death. Follow me. Pursue life</a:t>
            </a:r>
            <a:r>
              <a:rPr lang="en-US" sz="2000" dirty="0" smtClean="0"/>
              <a:t>.”</a:t>
            </a:r>
          </a:p>
          <a:p>
            <a:r>
              <a:rPr lang="en-US" sz="2000" dirty="0" smtClean="0">
                <a:solidFill>
                  <a:srgbClr val="FFC000"/>
                </a:solidFill>
              </a:rPr>
              <a:t>What does that mean?</a:t>
            </a:r>
          </a:p>
          <a:p>
            <a:pPr marL="0" indent="0">
              <a:buNone/>
            </a:pPr>
            <a:r>
              <a:rPr lang="en-US" sz="2000" dirty="0" smtClean="0"/>
              <a:t>     - You tell me…</a:t>
            </a:r>
            <a:endParaRPr lang="en-US" sz="2000" dirty="0"/>
          </a:p>
        </p:txBody>
      </p:sp>
    </p:spTree>
    <p:extLst>
      <p:ext uri="{BB962C8B-B14F-4D97-AF65-F5344CB8AC3E}">
        <p14:creationId xmlns:p14="http://schemas.microsoft.com/office/powerpoint/2010/main" val="22637158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C000"/>
                </a:solidFill>
              </a:rPr>
              <a:t>Prayer</a:t>
            </a:r>
            <a:endParaRPr lang="en-US" b="1" dirty="0">
              <a:solidFill>
                <a:srgbClr val="FFC000"/>
              </a:solidFill>
            </a:endParaRPr>
          </a:p>
        </p:txBody>
      </p:sp>
      <p:sp>
        <p:nvSpPr>
          <p:cNvPr id="3" name="Content Placeholder 2"/>
          <p:cNvSpPr>
            <a:spLocks noGrp="1"/>
          </p:cNvSpPr>
          <p:nvPr>
            <p:ph sz="quarter" idx="13"/>
          </p:nvPr>
        </p:nvSpPr>
        <p:spPr/>
        <p:txBody>
          <a:bodyPr>
            <a:noAutofit/>
          </a:bodyPr>
          <a:lstStyle/>
          <a:p>
            <a:r>
              <a:rPr lang="en-US" sz="2200" b="1" dirty="0" smtClean="0"/>
              <a:t>Father, we thank you and come to you most humbly and graciously asking to forgive us our sins of omission and commission.  We thank you for allowing us to be here and thank you in advance for allowing us to return to our destinations safely.  Father, I ask that you let </a:t>
            </a:r>
            <a:r>
              <a:rPr lang="en-US" sz="2200" b="1" dirty="0"/>
              <a:t>these, your people, be blessed by thee and never impressed by </a:t>
            </a:r>
            <a:r>
              <a:rPr lang="en-US" sz="2200" b="1" dirty="0" smtClean="0"/>
              <a:t>me. </a:t>
            </a:r>
            <a:r>
              <a:rPr lang="en-US" sz="2200" b="1" dirty="0"/>
              <a:t>Let the words of my mouth and the meditations of my heart be acceptable in your site oh Lord my strength and my redeemer. </a:t>
            </a:r>
            <a:r>
              <a:rPr lang="en-US" sz="2200" b="1" dirty="0" smtClean="0"/>
              <a:t> Give each one under the sound of my voice an ear to hear, a mind to receive, and a heart to believe; so that they see you more clearly, love you more dearly, and follow you more nearly.  These things we ask in Jesus’ name, amen.</a:t>
            </a:r>
            <a:endParaRPr lang="en-US" sz="2200" b="1" dirty="0"/>
          </a:p>
        </p:txBody>
      </p:sp>
    </p:spTree>
    <p:extLst>
      <p:ext uri="{BB962C8B-B14F-4D97-AF65-F5344CB8AC3E}">
        <p14:creationId xmlns:p14="http://schemas.microsoft.com/office/powerpoint/2010/main" val="13904302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else?</a:t>
            </a:r>
            <a:endParaRPr lang="en-US" dirty="0"/>
          </a:p>
        </p:txBody>
      </p:sp>
      <p:sp>
        <p:nvSpPr>
          <p:cNvPr id="3" name="Content Placeholder 2"/>
          <p:cNvSpPr>
            <a:spLocks noGrp="1"/>
          </p:cNvSpPr>
          <p:nvPr>
            <p:ph sz="quarter" idx="13"/>
          </p:nvPr>
        </p:nvSpPr>
        <p:spPr/>
        <p:txBody>
          <a:bodyPr>
            <a:normAutofit/>
          </a:bodyPr>
          <a:lstStyle/>
          <a:p>
            <a:r>
              <a:rPr lang="en-US" sz="1800" b="1" dirty="0">
                <a:solidFill>
                  <a:srgbClr val="FFC000"/>
                </a:solidFill>
              </a:rPr>
              <a:t>Matthew 5: 3-10 (MSG) </a:t>
            </a:r>
            <a:r>
              <a:rPr lang="en-US" sz="1800" b="1" dirty="0" smtClean="0">
                <a:solidFill>
                  <a:srgbClr val="FFC000"/>
                </a:solidFill>
              </a:rPr>
              <a:t>- </a:t>
            </a:r>
            <a:r>
              <a:rPr lang="en-US" sz="1800" dirty="0" smtClean="0"/>
              <a:t>“</a:t>
            </a:r>
            <a:r>
              <a:rPr lang="en-US" sz="1800" dirty="0"/>
              <a:t>You’re blessed when you’re at the end of your rope. With less of you there is more of God and his rule.4 “You’re blessed when you feel you’ve lost what is most dear to you. Only then can you be embraced by the One most dear to you. “You’re blessed when you’re content with just who you are—no more, no less. That’s the moment you find yourselves proud owners of everything that can’t be bought. “You’re blessed when you’ve worked up a good appetite for God. He’s food and drink in the best meal you’ll ever eat. “You’re blessed when you care. At the moment of being ‘care-full,’ you find yourselves cared for. “You’re blessed when you get your inside world—your mind and heart—put right. Then you can see God in the outside world. “You’re blessed when you can show people how to cooperate instead of compete or fight. That’s when you discover who you really are, and your place in God’s family. “You’re blessed when your commitment to God provokes persecution. The persecution drives you even deeper into God’s kingdom. </a:t>
            </a:r>
            <a:endParaRPr lang="en-US" sz="1800" dirty="0" smtClean="0"/>
          </a:p>
          <a:p>
            <a:pPr marL="0" indent="0">
              <a:buNone/>
            </a:pPr>
            <a:endParaRPr lang="en-US" sz="1800" dirty="0"/>
          </a:p>
          <a:p>
            <a:endParaRPr lang="en-US" dirty="0"/>
          </a:p>
        </p:txBody>
      </p:sp>
    </p:spTree>
    <p:extLst>
      <p:ext uri="{BB962C8B-B14F-4D97-AF65-F5344CB8AC3E}">
        <p14:creationId xmlns:p14="http://schemas.microsoft.com/office/powerpoint/2010/main" val="16439360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Why is it important?</a:t>
            </a:r>
            <a:endParaRPr lang="en-US" dirty="0"/>
          </a:p>
        </p:txBody>
      </p:sp>
      <p:sp>
        <p:nvSpPr>
          <p:cNvPr id="3" name="Content Placeholder 2"/>
          <p:cNvSpPr>
            <a:spLocks noGrp="1"/>
          </p:cNvSpPr>
          <p:nvPr>
            <p:ph sz="quarter" idx="13"/>
          </p:nvPr>
        </p:nvSpPr>
        <p:spPr/>
        <p:txBody>
          <a:bodyPr/>
          <a:lstStyle/>
          <a:p>
            <a:r>
              <a:rPr lang="en-US" sz="2000" dirty="0"/>
              <a:t>With baseball, it’s about the thrill of the game. </a:t>
            </a:r>
            <a:endParaRPr lang="en-US" sz="2000" dirty="0" smtClean="0"/>
          </a:p>
          <a:p>
            <a:r>
              <a:rPr lang="en-US" sz="2000" dirty="0" smtClean="0"/>
              <a:t>With </a:t>
            </a:r>
            <a:r>
              <a:rPr lang="en-US" sz="2000" dirty="0"/>
              <a:t>literature/poetry it is important to be able to express yourself through the art of writing. </a:t>
            </a:r>
            <a:endParaRPr lang="en-US" sz="2000" dirty="0" smtClean="0"/>
          </a:p>
          <a:p>
            <a:r>
              <a:rPr lang="en-US" sz="2000" dirty="0" smtClean="0"/>
              <a:t>With </a:t>
            </a:r>
            <a:r>
              <a:rPr lang="en-US" sz="2000" dirty="0"/>
              <a:t>Jesus, it’s important to show the world what the people of God looks like. It’s important to show the world that despite all the evil and wrong in the world…there is </a:t>
            </a:r>
            <a:r>
              <a:rPr lang="en-US" sz="2000" dirty="0" smtClean="0"/>
              <a:t>hope</a:t>
            </a:r>
            <a:r>
              <a:rPr lang="en-US" sz="2000" dirty="0"/>
              <a:t>! </a:t>
            </a:r>
            <a:endParaRPr lang="en-US" sz="2000" dirty="0" smtClean="0"/>
          </a:p>
          <a:p>
            <a:r>
              <a:rPr lang="en-US" sz="2000" dirty="0" smtClean="0"/>
              <a:t>It’s </a:t>
            </a:r>
            <a:r>
              <a:rPr lang="en-US" sz="2000" dirty="0"/>
              <a:t>important to display the glory of God and invite everyone around you into that story. </a:t>
            </a:r>
            <a:endParaRPr lang="en-US" sz="2000" dirty="0" smtClean="0"/>
          </a:p>
          <a:p>
            <a:r>
              <a:rPr lang="en-US" sz="2000" dirty="0" smtClean="0"/>
              <a:t>Baseball </a:t>
            </a:r>
            <a:r>
              <a:rPr lang="en-US" sz="2000" dirty="0"/>
              <a:t>is great… Literature is awesome… But being a disciple of Jesus…it gives us life. It sustains your life. </a:t>
            </a:r>
            <a:endParaRPr lang="en-US" sz="2000" b="1" dirty="0"/>
          </a:p>
          <a:p>
            <a:endParaRPr lang="en-US" dirty="0"/>
          </a:p>
        </p:txBody>
      </p:sp>
    </p:spTree>
    <p:extLst>
      <p:ext uri="{BB962C8B-B14F-4D97-AF65-F5344CB8AC3E}">
        <p14:creationId xmlns:p14="http://schemas.microsoft.com/office/powerpoint/2010/main" val="9403017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talk…</a:t>
            </a:r>
            <a:endParaRPr lang="en-US" dirty="0"/>
          </a:p>
        </p:txBody>
      </p:sp>
      <p:sp>
        <p:nvSpPr>
          <p:cNvPr id="3" name="Content Placeholder 2"/>
          <p:cNvSpPr>
            <a:spLocks noGrp="1"/>
          </p:cNvSpPr>
          <p:nvPr>
            <p:ph sz="quarter" idx="13"/>
          </p:nvPr>
        </p:nvSpPr>
        <p:spPr/>
        <p:txBody>
          <a:bodyPr>
            <a:normAutofit/>
          </a:bodyPr>
          <a:lstStyle/>
          <a:p>
            <a:r>
              <a:rPr lang="en-US" sz="2800" dirty="0"/>
              <a:t>Why is it easier to be a “disciple” of sports or music than it is to be a disciple of Jesus? </a:t>
            </a:r>
            <a:endParaRPr lang="en-US" sz="2800" dirty="0" smtClean="0"/>
          </a:p>
          <a:p>
            <a:r>
              <a:rPr lang="en-US" sz="2800" dirty="0" smtClean="0"/>
              <a:t>What </a:t>
            </a:r>
            <a:r>
              <a:rPr lang="en-US" sz="2800" dirty="0"/>
              <a:t>does a disciple of Jesus look like? How can you adopt those traits?</a:t>
            </a:r>
          </a:p>
        </p:txBody>
      </p:sp>
    </p:spTree>
    <p:extLst>
      <p:ext uri="{BB962C8B-B14F-4D97-AF65-F5344CB8AC3E}">
        <p14:creationId xmlns:p14="http://schemas.microsoft.com/office/powerpoint/2010/main" val="22167509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ctrTitle"/>
          </p:nvPr>
        </p:nvSpPr>
        <p:spPr/>
        <p:txBody>
          <a:bodyPr/>
          <a:lstStyle/>
          <a:p>
            <a:r>
              <a:rPr lang="en-US" sz="4800" b="1" dirty="0" smtClean="0">
                <a:solidFill>
                  <a:srgbClr val="FFC000"/>
                </a:solidFill>
              </a:rPr>
              <a:t>ANY ADDITIONAL QUESTIONS?</a:t>
            </a:r>
            <a:endParaRPr lang="en-US" sz="4800" b="1" dirty="0">
              <a:solidFill>
                <a:srgbClr val="FFC000"/>
              </a:solidFill>
            </a:endParaRPr>
          </a:p>
        </p:txBody>
      </p:sp>
    </p:spTree>
    <p:extLst>
      <p:ext uri="{BB962C8B-B14F-4D97-AF65-F5344CB8AC3E}">
        <p14:creationId xmlns:p14="http://schemas.microsoft.com/office/powerpoint/2010/main" val="42568348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of Action</a:t>
            </a:r>
            <a:endParaRPr lang="en-US" dirty="0"/>
          </a:p>
        </p:txBody>
      </p:sp>
      <p:sp>
        <p:nvSpPr>
          <p:cNvPr id="3" name="Content Placeholder 2"/>
          <p:cNvSpPr>
            <a:spLocks noGrp="1"/>
          </p:cNvSpPr>
          <p:nvPr>
            <p:ph sz="quarter" idx="13"/>
          </p:nvPr>
        </p:nvSpPr>
        <p:spPr/>
        <p:txBody>
          <a:bodyPr>
            <a:normAutofit/>
          </a:bodyPr>
          <a:lstStyle/>
          <a:p>
            <a:r>
              <a:rPr lang="en-US" sz="2000" b="1" dirty="0" smtClean="0"/>
              <a:t>Looking at the future- Think about things you want to do for 2017</a:t>
            </a:r>
          </a:p>
          <a:p>
            <a:r>
              <a:rPr lang="en-US" sz="2000" b="1" dirty="0" smtClean="0"/>
              <a:t>Stretch your brain</a:t>
            </a:r>
          </a:p>
          <a:p>
            <a:r>
              <a:rPr lang="en-US" sz="2000" b="1" dirty="0" smtClean="0"/>
              <a:t>T.O.I.Y</a:t>
            </a:r>
          </a:p>
          <a:p>
            <a:r>
              <a:rPr lang="en-US" sz="2000" b="1" dirty="0" smtClean="0"/>
              <a:t>What if it was you</a:t>
            </a:r>
            <a:r>
              <a:rPr lang="en-US" sz="2000" b="1" dirty="0" smtClean="0"/>
              <a:t>? (maybe)</a:t>
            </a:r>
            <a:endParaRPr lang="en-US" sz="2000" b="1" dirty="0" smtClean="0"/>
          </a:p>
          <a:p>
            <a:r>
              <a:rPr lang="en-US" sz="2000" b="1" dirty="0" smtClean="0"/>
              <a:t>Being a disciple lesson</a:t>
            </a:r>
          </a:p>
          <a:p>
            <a:r>
              <a:rPr lang="en-US" sz="2000" b="1" dirty="0" smtClean="0"/>
              <a:t>Q &amp; A</a:t>
            </a:r>
            <a:endParaRPr lang="en-US" sz="2000" b="1" dirty="0"/>
          </a:p>
        </p:txBody>
      </p:sp>
    </p:spTree>
    <p:extLst>
      <p:ext uri="{BB962C8B-B14F-4D97-AF65-F5344CB8AC3E}">
        <p14:creationId xmlns:p14="http://schemas.microsoft.com/office/powerpoint/2010/main" val="6325667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Stretch your </a:t>
            </a:r>
            <a:r>
              <a:rPr lang="en-US" dirty="0" smtClean="0"/>
              <a:t>brain</a:t>
            </a:r>
            <a:endParaRPr lang="en-US" dirty="0"/>
          </a:p>
        </p:txBody>
      </p:sp>
      <p:sp>
        <p:nvSpPr>
          <p:cNvPr id="3" name="Content Placeholder 2"/>
          <p:cNvSpPr>
            <a:spLocks noGrp="1"/>
          </p:cNvSpPr>
          <p:nvPr>
            <p:ph sz="quarter" idx="13"/>
          </p:nvPr>
        </p:nvSpPr>
        <p:spPr/>
        <p:txBody>
          <a:bodyPr>
            <a:normAutofit/>
          </a:bodyPr>
          <a:lstStyle/>
          <a:p>
            <a:r>
              <a:rPr lang="en-US" sz="2400" dirty="0"/>
              <a:t>1. </a:t>
            </a:r>
            <a:r>
              <a:rPr lang="en-US" sz="2400" dirty="0" smtClean="0"/>
              <a:t>What </a:t>
            </a:r>
            <a:r>
              <a:rPr lang="en-US" sz="2400" dirty="0" smtClean="0"/>
              <a:t>is represented here?</a:t>
            </a:r>
            <a:endParaRPr lang="en-US" sz="2400" dirty="0" smtClean="0"/>
          </a:p>
          <a:p>
            <a:pPr marL="0" indent="0">
              <a:buNone/>
            </a:pPr>
            <a:r>
              <a:rPr lang="en-US" sz="2000" dirty="0"/>
              <a:t> </a:t>
            </a:r>
            <a:r>
              <a:rPr lang="en-US" sz="2000" dirty="0" smtClean="0"/>
              <a:t>          </a:t>
            </a:r>
            <a:r>
              <a:rPr lang="en-US" sz="4400" dirty="0" smtClean="0"/>
              <a:t>FIZZ </a:t>
            </a:r>
            <a:r>
              <a:rPr lang="en-US" sz="4400" dirty="0" err="1" smtClean="0"/>
              <a:t>FIZZ</a:t>
            </a:r>
            <a:r>
              <a:rPr lang="en-US" sz="4400" dirty="0" smtClean="0"/>
              <a:t> </a:t>
            </a:r>
            <a:r>
              <a:rPr lang="en-US" sz="4400" dirty="0" err="1" smtClean="0"/>
              <a:t>FIZZ</a:t>
            </a:r>
            <a:r>
              <a:rPr lang="en-US" sz="4400" dirty="0" smtClean="0"/>
              <a:t> </a:t>
            </a:r>
            <a:r>
              <a:rPr lang="en-US" sz="4400" dirty="0" err="1" smtClean="0"/>
              <a:t>FIZZ</a:t>
            </a:r>
            <a:r>
              <a:rPr lang="en-US" sz="4400" dirty="0" smtClean="0"/>
              <a:t> </a:t>
            </a:r>
            <a:r>
              <a:rPr lang="en-US" sz="4400" dirty="0" err="1" smtClean="0"/>
              <a:t>FIZZ</a:t>
            </a:r>
            <a:r>
              <a:rPr lang="en-US" sz="4400" dirty="0" smtClean="0"/>
              <a:t> </a:t>
            </a:r>
            <a:r>
              <a:rPr lang="en-US" sz="4400" dirty="0" err="1" smtClean="0"/>
              <a:t>FIZZ</a:t>
            </a:r>
            <a:endParaRPr lang="en-US" sz="4400" dirty="0"/>
          </a:p>
        </p:txBody>
      </p:sp>
    </p:spTree>
    <p:extLst>
      <p:ext uri="{BB962C8B-B14F-4D97-AF65-F5344CB8AC3E}">
        <p14:creationId xmlns:p14="http://schemas.microsoft.com/office/powerpoint/2010/main" val="33124426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1</a:t>
            </a:r>
            <a:endParaRPr lang="en-US" dirty="0"/>
          </a:p>
        </p:txBody>
      </p:sp>
      <p:sp>
        <p:nvSpPr>
          <p:cNvPr id="3" name="Content Placeholder 2"/>
          <p:cNvSpPr>
            <a:spLocks noGrp="1"/>
          </p:cNvSpPr>
          <p:nvPr>
            <p:ph sz="quarter" idx="13"/>
          </p:nvPr>
        </p:nvSpPr>
        <p:spPr/>
        <p:txBody>
          <a:bodyPr>
            <a:normAutofit/>
          </a:bodyPr>
          <a:lstStyle/>
          <a:p>
            <a:r>
              <a:rPr lang="en-US" sz="5400" dirty="0" smtClean="0"/>
              <a:t>PHYSICS (FIZZ X 6)</a:t>
            </a:r>
            <a:endParaRPr lang="en-US" sz="5400" dirty="0"/>
          </a:p>
        </p:txBody>
      </p:sp>
    </p:spTree>
    <p:extLst>
      <p:ext uri="{BB962C8B-B14F-4D97-AF65-F5344CB8AC3E}">
        <p14:creationId xmlns:p14="http://schemas.microsoft.com/office/powerpoint/2010/main" val="24085339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Stretch your </a:t>
            </a:r>
            <a:r>
              <a:rPr lang="en-US" dirty="0" smtClean="0"/>
              <a:t>brain</a:t>
            </a:r>
            <a:endParaRPr lang="en-US" dirty="0"/>
          </a:p>
        </p:txBody>
      </p:sp>
      <p:sp>
        <p:nvSpPr>
          <p:cNvPr id="3" name="Content Placeholder 2"/>
          <p:cNvSpPr>
            <a:spLocks noGrp="1"/>
          </p:cNvSpPr>
          <p:nvPr>
            <p:ph sz="quarter" idx="13"/>
          </p:nvPr>
        </p:nvSpPr>
        <p:spPr/>
        <p:txBody>
          <a:bodyPr>
            <a:normAutofit/>
          </a:bodyPr>
          <a:lstStyle/>
          <a:p>
            <a:r>
              <a:rPr lang="en-US" sz="2400" dirty="0" smtClean="0"/>
              <a:t>2. What </a:t>
            </a:r>
            <a:r>
              <a:rPr lang="en-US" sz="2400" dirty="0" smtClean="0"/>
              <a:t>is represented here</a:t>
            </a:r>
            <a:r>
              <a:rPr lang="en-US" sz="2400" dirty="0" smtClean="0"/>
              <a:t>?</a:t>
            </a:r>
            <a:endParaRPr lang="en-US" sz="2400" dirty="0" smtClean="0"/>
          </a:p>
          <a:p>
            <a:pPr marL="0" indent="0">
              <a:buNone/>
            </a:pPr>
            <a:r>
              <a:rPr lang="en-US" sz="2400" dirty="0" smtClean="0"/>
              <a:t>             </a:t>
            </a:r>
            <a:r>
              <a:rPr lang="en-US" sz="4800" dirty="0" smtClean="0"/>
              <a:t>H I J K L M N O</a:t>
            </a:r>
            <a:endParaRPr lang="en-US" sz="2800" dirty="0"/>
          </a:p>
        </p:txBody>
      </p:sp>
    </p:spTree>
    <p:extLst>
      <p:ext uri="{BB962C8B-B14F-4D97-AF65-F5344CB8AC3E}">
        <p14:creationId xmlns:p14="http://schemas.microsoft.com/office/powerpoint/2010/main" val="29919991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2</a:t>
            </a:r>
            <a:endParaRPr lang="en-US" dirty="0"/>
          </a:p>
        </p:txBody>
      </p:sp>
      <p:sp>
        <p:nvSpPr>
          <p:cNvPr id="3" name="Content Placeholder 2"/>
          <p:cNvSpPr>
            <a:spLocks noGrp="1"/>
          </p:cNvSpPr>
          <p:nvPr>
            <p:ph sz="quarter" idx="13"/>
          </p:nvPr>
        </p:nvSpPr>
        <p:spPr/>
        <p:txBody>
          <a:bodyPr>
            <a:normAutofit/>
          </a:bodyPr>
          <a:lstStyle/>
          <a:p>
            <a:r>
              <a:rPr lang="en-US" sz="5400" dirty="0" smtClean="0"/>
              <a:t>H TO O…H2O…WATER</a:t>
            </a:r>
            <a:endParaRPr lang="en-US" sz="5400" dirty="0"/>
          </a:p>
        </p:txBody>
      </p:sp>
    </p:spTree>
    <p:extLst>
      <p:ext uri="{BB962C8B-B14F-4D97-AF65-F5344CB8AC3E}">
        <p14:creationId xmlns:p14="http://schemas.microsoft.com/office/powerpoint/2010/main" val="40072682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Stretch your </a:t>
            </a:r>
            <a:r>
              <a:rPr lang="en-US" dirty="0" smtClean="0"/>
              <a:t>brain</a:t>
            </a:r>
            <a:endParaRPr lang="en-US" dirty="0"/>
          </a:p>
        </p:txBody>
      </p:sp>
      <p:sp>
        <p:nvSpPr>
          <p:cNvPr id="3" name="Content Placeholder 2"/>
          <p:cNvSpPr>
            <a:spLocks noGrp="1"/>
          </p:cNvSpPr>
          <p:nvPr>
            <p:ph sz="quarter" idx="13"/>
          </p:nvPr>
        </p:nvSpPr>
        <p:spPr/>
        <p:txBody>
          <a:bodyPr>
            <a:normAutofit/>
          </a:bodyPr>
          <a:lstStyle/>
          <a:p>
            <a:r>
              <a:rPr lang="en-US" sz="2400" dirty="0" smtClean="0"/>
              <a:t>3. </a:t>
            </a:r>
            <a:r>
              <a:rPr lang="en-US" sz="2400" dirty="0" smtClean="0"/>
              <a:t>What is represented here?</a:t>
            </a:r>
          </a:p>
          <a:p>
            <a:pPr marL="0" indent="0">
              <a:buNone/>
            </a:pPr>
            <a:r>
              <a:rPr lang="en-US" sz="2400" dirty="0" smtClean="0"/>
              <a:t>          </a:t>
            </a:r>
            <a:r>
              <a:rPr lang="en-US" sz="4400" dirty="0" smtClean="0"/>
              <a:t>EST </a:t>
            </a:r>
            <a:r>
              <a:rPr lang="en-US" sz="4400" dirty="0" err="1" smtClean="0"/>
              <a:t>EST</a:t>
            </a:r>
            <a:r>
              <a:rPr lang="en-US" sz="4400" dirty="0" smtClean="0"/>
              <a:t> </a:t>
            </a:r>
            <a:r>
              <a:rPr lang="en-US" sz="4400" dirty="0" err="1" smtClean="0"/>
              <a:t>EST</a:t>
            </a:r>
            <a:r>
              <a:rPr lang="en-US" sz="4400" dirty="0" smtClean="0"/>
              <a:t> </a:t>
            </a:r>
            <a:r>
              <a:rPr lang="en-US" sz="4400" dirty="0" err="1" smtClean="0"/>
              <a:t>EST</a:t>
            </a:r>
            <a:endParaRPr lang="en-US" sz="2400" dirty="0"/>
          </a:p>
        </p:txBody>
      </p:sp>
    </p:spTree>
    <p:extLst>
      <p:ext uri="{BB962C8B-B14F-4D97-AF65-F5344CB8AC3E}">
        <p14:creationId xmlns:p14="http://schemas.microsoft.com/office/powerpoint/2010/main" val="32709760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3</a:t>
            </a:r>
            <a:endParaRPr lang="en-US" dirty="0"/>
          </a:p>
        </p:txBody>
      </p:sp>
      <p:sp>
        <p:nvSpPr>
          <p:cNvPr id="3" name="Content Placeholder 2"/>
          <p:cNvSpPr>
            <a:spLocks noGrp="1"/>
          </p:cNvSpPr>
          <p:nvPr>
            <p:ph sz="quarter" idx="13"/>
          </p:nvPr>
        </p:nvSpPr>
        <p:spPr/>
        <p:txBody>
          <a:bodyPr>
            <a:normAutofit/>
          </a:bodyPr>
          <a:lstStyle/>
          <a:p>
            <a:r>
              <a:rPr lang="en-US" sz="5400" dirty="0" smtClean="0"/>
              <a:t>FOREST (FOUR EST)</a:t>
            </a:r>
            <a:endParaRPr lang="en-US" sz="5400" dirty="0"/>
          </a:p>
        </p:txBody>
      </p:sp>
    </p:spTree>
    <p:extLst>
      <p:ext uri="{BB962C8B-B14F-4D97-AF65-F5344CB8AC3E}">
        <p14:creationId xmlns:p14="http://schemas.microsoft.com/office/powerpoint/2010/main" val="3974681110"/>
      </p:ext>
    </p:extLst>
  </p:cSld>
  <p:clrMapOvr>
    <a:masterClrMapping/>
  </p:clrMapOvr>
  <p:timing>
    <p:tnLst>
      <p:par>
        <p:cTn id="1" dur="indefinite" restart="never" nodeType="tmRoot"/>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280</TotalTime>
  <Words>1178</Words>
  <Application>Microsoft Office PowerPoint</Application>
  <PresentationFormat>On-screen Show (4:3)</PresentationFormat>
  <Paragraphs>87</Paragraphs>
  <Slides>23</Slides>
  <Notes>8</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Arial Narrow</vt:lpstr>
      <vt:lpstr>Calibri</vt:lpstr>
      <vt:lpstr>Horizon</vt:lpstr>
      <vt:lpstr>Who is a Disciple?</vt:lpstr>
      <vt:lpstr>Prayer</vt:lpstr>
      <vt:lpstr>Plan of Action</vt:lpstr>
      <vt:lpstr>Stretch your brain</vt:lpstr>
      <vt:lpstr>ANSWER 1</vt:lpstr>
      <vt:lpstr>Stretch your brain</vt:lpstr>
      <vt:lpstr>Answer 2</vt:lpstr>
      <vt:lpstr>Stretch your brain</vt:lpstr>
      <vt:lpstr>Answer 3</vt:lpstr>
      <vt:lpstr>Stretch your brain</vt:lpstr>
      <vt:lpstr>Answer 4</vt:lpstr>
      <vt:lpstr>Stretch your brain- (LAST ONE)</vt:lpstr>
      <vt:lpstr>Answer 5</vt:lpstr>
      <vt:lpstr>T.O.I.Y. </vt:lpstr>
      <vt:lpstr>What if this were you?  Or your best friend?</vt:lpstr>
      <vt:lpstr>When you hear the word disciple…what do you think about?</vt:lpstr>
      <vt:lpstr>What is a disciple?</vt:lpstr>
      <vt:lpstr>How do you know what you are a disciple of?</vt:lpstr>
      <vt:lpstr>What do disciples of Jesus look like?</vt:lpstr>
      <vt:lpstr>What else?</vt:lpstr>
      <vt:lpstr>But Why is it important?</vt:lpstr>
      <vt:lpstr>Let’s talk…</vt:lpstr>
      <vt:lpstr>ANY ADDITIONAL QUESTIONS?</vt:lpstr>
    </vt:vector>
  </TitlesOfParts>
  <Company>Acument Global Technologies,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PRIORITIES…</dc:title>
  <dc:creator>mmiller</dc:creator>
  <cp:lastModifiedBy>Marcellus</cp:lastModifiedBy>
  <cp:revision>17</cp:revision>
  <dcterms:created xsi:type="dcterms:W3CDTF">2016-06-01T17:12:44Z</dcterms:created>
  <dcterms:modified xsi:type="dcterms:W3CDTF">2016-11-16T21:34:53Z</dcterms:modified>
</cp:coreProperties>
</file>