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2" r:id="rId8"/>
    <p:sldId id="273" r:id="rId9"/>
    <p:sldId id="262" r:id="rId10"/>
    <p:sldId id="263" r:id="rId11"/>
    <p:sldId id="264" r:id="rId12"/>
    <p:sldId id="265" r:id="rId13"/>
    <p:sldId id="266" r:id="rId14"/>
    <p:sldId id="267" r:id="rId15"/>
    <p:sldId id="268" r:id="rId16"/>
    <p:sldId id="269" r:id="rId17"/>
    <p:sldId id="271" r:id="rId18"/>
    <p:sldId id="276" r:id="rId19"/>
    <p:sldId id="277" r:id="rId20"/>
    <p:sldId id="274" r:id="rId21"/>
    <p:sldId id="275" r:id="rId22"/>
    <p:sldId id="278" r:id="rId23"/>
    <p:sldId id="279"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F96C63A-D5B7-46FC-A9CC-D7E50F0B6088}" type="datetimeFigureOut">
              <a:rPr lang="en-US" smtClean="0"/>
              <a:t>8/17/2016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4521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72072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9655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2137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3109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27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1702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018330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5443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51552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6C63A-D5B7-46FC-A9CC-D7E50F0B608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67102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74506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96C63A-D5B7-46FC-A9CC-D7E50F0B6088}" type="datetimeFigureOut">
              <a:rPr lang="en-US" smtClean="0"/>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6868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6C63A-D5B7-46FC-A9CC-D7E50F0B608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26041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6C63A-D5B7-46FC-A9CC-D7E50F0B6088}" type="datetimeFigureOut">
              <a:rPr lang="en-US" smtClean="0"/>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81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9309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84933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F96C63A-D5B7-46FC-A9CC-D7E50F0B6088}" type="datetimeFigureOut">
              <a:rPr lang="en-US" smtClean="0"/>
              <a:t>8/17/2016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8B361E-B410-473B-9D68-F5DFA922E929}" type="slidenum">
              <a:rPr lang="en-US" smtClean="0"/>
              <a:t>‹#›</a:t>
            </a:fld>
            <a:endParaRPr lang="en-US"/>
          </a:p>
        </p:txBody>
      </p:sp>
    </p:spTree>
    <p:extLst>
      <p:ext uri="{BB962C8B-B14F-4D97-AF65-F5344CB8AC3E}">
        <p14:creationId xmlns:p14="http://schemas.microsoft.com/office/powerpoint/2010/main" val="416139868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Matthew+6:25-34&amp;version=NLT#fen-NLT-23292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a:t>
            </a:r>
            <a:endParaRPr lang="en-US" dirty="0"/>
          </a:p>
        </p:txBody>
      </p:sp>
      <p:sp>
        <p:nvSpPr>
          <p:cNvPr id="3" name="Subtitle 2"/>
          <p:cNvSpPr>
            <a:spLocks noGrp="1"/>
          </p:cNvSpPr>
          <p:nvPr>
            <p:ph type="subTitle" idx="1"/>
          </p:nvPr>
        </p:nvSpPr>
        <p:spPr/>
        <p:txBody>
          <a:bodyPr/>
          <a:lstStyle/>
          <a:p>
            <a:r>
              <a:rPr lang="en-US" dirty="0" smtClean="0">
                <a:solidFill>
                  <a:srgbClr val="FFFF00"/>
                </a:solidFill>
              </a:rPr>
              <a:t>The choice is all yours</a:t>
            </a:r>
            <a:endParaRPr lang="en-US" dirty="0">
              <a:solidFill>
                <a:srgbClr val="FFFF00"/>
              </a:solidFill>
            </a:endParaRPr>
          </a:p>
        </p:txBody>
      </p:sp>
    </p:spTree>
    <p:extLst>
      <p:ext uri="{BB962C8B-B14F-4D97-AF65-F5344CB8AC3E}">
        <p14:creationId xmlns:p14="http://schemas.microsoft.com/office/powerpoint/2010/main" val="3549063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Four-in-stance or more accurately,</a:t>
            </a:r>
          </a:p>
          <a:p>
            <a:r>
              <a:rPr lang="en-US" dirty="0" smtClean="0"/>
              <a:t>For Instance</a:t>
            </a:r>
            <a:endParaRPr lang="en-US" dirty="0"/>
          </a:p>
        </p:txBody>
      </p:sp>
    </p:spTree>
    <p:extLst>
      <p:ext uri="{BB962C8B-B14F-4D97-AF65-F5344CB8AC3E}">
        <p14:creationId xmlns:p14="http://schemas.microsoft.com/office/powerpoint/2010/main" val="2266177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a:t>
            </a:r>
            <a:endParaRPr lang="en-US" dirty="0"/>
          </a:p>
        </p:txBody>
      </p:sp>
      <p:sp>
        <p:nvSpPr>
          <p:cNvPr id="3" name="Content Placeholder 2"/>
          <p:cNvSpPr>
            <a:spLocks noGrp="1"/>
          </p:cNvSpPr>
          <p:nvPr>
            <p:ph idx="1"/>
          </p:nvPr>
        </p:nvSpPr>
        <p:spPr/>
        <p:txBody>
          <a:bodyPr>
            <a:normAutofit/>
          </a:bodyPr>
          <a:lstStyle/>
          <a:p>
            <a:r>
              <a:rPr lang="en-US" dirty="0" smtClean="0"/>
              <a:t>EXPO </a:t>
            </a:r>
            <a:r>
              <a:rPr lang="en-US" dirty="0" smtClean="0"/>
              <a:t>2016</a:t>
            </a:r>
          </a:p>
          <a:p>
            <a:r>
              <a:rPr lang="en-US" dirty="0" smtClean="0"/>
              <a:t>Time to think--- </a:t>
            </a:r>
            <a:r>
              <a:rPr lang="en-US" dirty="0" smtClean="0"/>
              <a:t>“Spoon Game”</a:t>
            </a:r>
            <a:endParaRPr lang="en-US" dirty="0"/>
          </a:p>
          <a:p>
            <a:endParaRPr lang="en-US" dirty="0"/>
          </a:p>
        </p:txBody>
      </p:sp>
    </p:spTree>
    <p:extLst>
      <p:ext uri="{BB962C8B-B14F-4D97-AF65-F5344CB8AC3E}">
        <p14:creationId xmlns:p14="http://schemas.microsoft.com/office/powerpoint/2010/main" val="3734614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Spoon game</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a:t>
            </a:r>
            <a:r>
              <a:rPr lang="en-US" dirty="0" smtClean="0"/>
              <a:t>you are in teams of 40 people</a:t>
            </a:r>
            <a:endParaRPr lang="en-US" dirty="0" smtClean="0"/>
          </a:p>
          <a:p>
            <a:r>
              <a:rPr lang="en-US" dirty="0" smtClean="0"/>
              <a:t>Every one has a plastic spoon in their mouth</a:t>
            </a:r>
            <a:endParaRPr lang="en-US" dirty="0" smtClean="0"/>
          </a:p>
          <a:p>
            <a:r>
              <a:rPr lang="en-US" dirty="0" smtClean="0"/>
              <a:t>The first person puts a peanut in their spoon and passes to the one behind them, but no one can use their hands.  If the peanut drops, you must start over</a:t>
            </a:r>
            <a:endParaRPr lang="en-US" dirty="0"/>
          </a:p>
          <a:p>
            <a:r>
              <a:rPr lang="en-US" dirty="0" smtClean="0"/>
              <a:t>The first team to win gets a new car each!</a:t>
            </a:r>
            <a:endParaRPr lang="en-US" dirty="0" smtClean="0"/>
          </a:p>
          <a:p>
            <a:r>
              <a:rPr lang="en-US" dirty="0" smtClean="0"/>
              <a:t>You are the last one in line and every time the person in front of you drops the peanut </a:t>
            </a:r>
            <a:endParaRPr lang="en-US" dirty="0" smtClean="0"/>
          </a:p>
        </p:txBody>
      </p:sp>
    </p:spTree>
    <p:extLst>
      <p:ext uri="{BB962C8B-B14F-4D97-AF65-F5344CB8AC3E}">
        <p14:creationId xmlns:p14="http://schemas.microsoft.com/office/powerpoint/2010/main" val="23089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b="1" dirty="0" smtClean="0"/>
              <a:t>Would that be </a:t>
            </a:r>
            <a:r>
              <a:rPr lang="en-US" b="1" dirty="0" smtClean="0"/>
              <a:t>frustrating?</a:t>
            </a:r>
            <a:endParaRPr lang="en-US" b="1" dirty="0"/>
          </a:p>
          <a:p>
            <a:r>
              <a:rPr lang="en-US" b="1" dirty="0" smtClean="0"/>
              <a:t>Why?</a:t>
            </a:r>
          </a:p>
          <a:p>
            <a:r>
              <a:rPr lang="en-US" b="1" dirty="0" smtClean="0"/>
              <a:t>Would you be upset, mad, angry?</a:t>
            </a:r>
            <a:endParaRPr lang="en-US" b="1" dirty="0" smtClean="0"/>
          </a:p>
        </p:txBody>
      </p:sp>
    </p:spTree>
    <p:extLst>
      <p:ext uri="{BB962C8B-B14F-4D97-AF65-F5344CB8AC3E}">
        <p14:creationId xmlns:p14="http://schemas.microsoft.com/office/powerpoint/2010/main" val="1757925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over </a:t>
            </a:r>
            <a:r>
              <a:rPr lang="en-US" dirty="0" smtClean="0"/>
              <a:t>	</a:t>
            </a:r>
            <a:endParaRPr lang="en-US" dirty="0"/>
          </a:p>
        </p:txBody>
      </p:sp>
      <p:sp>
        <p:nvSpPr>
          <p:cNvPr id="3" name="Content Placeholder 2"/>
          <p:cNvSpPr>
            <a:spLocks noGrp="1"/>
          </p:cNvSpPr>
          <p:nvPr>
            <p:ph idx="1"/>
          </p:nvPr>
        </p:nvSpPr>
        <p:spPr/>
        <p:txBody>
          <a:bodyPr>
            <a:normAutofit/>
          </a:bodyPr>
          <a:lstStyle/>
          <a:p>
            <a:r>
              <a:rPr lang="en-US" b="1" dirty="0" smtClean="0"/>
              <a:t>Recovering from mistakes is just a part of life</a:t>
            </a:r>
          </a:p>
          <a:p>
            <a:r>
              <a:rPr lang="en-US" b="1" dirty="0" smtClean="0"/>
              <a:t>Starting over is hard at times, but necessary</a:t>
            </a:r>
          </a:p>
          <a:p>
            <a:r>
              <a:rPr lang="en-US" b="1" dirty="0" smtClean="0"/>
              <a:t>In our lives, we often have no one to blame but ourselves</a:t>
            </a:r>
            <a:endParaRPr lang="en-US" b="1" dirty="0"/>
          </a:p>
          <a:p>
            <a:pPr marL="0" indent="0">
              <a:buNone/>
            </a:pPr>
            <a:endParaRPr lang="en-US" dirty="0"/>
          </a:p>
        </p:txBody>
      </p:sp>
    </p:spTree>
    <p:extLst>
      <p:ext uri="{BB962C8B-B14F-4D97-AF65-F5344CB8AC3E}">
        <p14:creationId xmlns:p14="http://schemas.microsoft.com/office/powerpoint/2010/main" val="509894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your change in the last 10 years</a:t>
            </a:r>
            <a:endParaRPr lang="en-US" dirty="0"/>
          </a:p>
        </p:txBody>
      </p:sp>
      <p:sp>
        <p:nvSpPr>
          <p:cNvPr id="3" name="Content Placeholder 2"/>
          <p:cNvSpPr>
            <a:spLocks noGrp="1"/>
          </p:cNvSpPr>
          <p:nvPr>
            <p:ph idx="1"/>
          </p:nvPr>
        </p:nvSpPr>
        <p:spPr/>
        <p:txBody>
          <a:bodyPr>
            <a:normAutofit fontScale="92500"/>
          </a:bodyPr>
          <a:lstStyle/>
          <a:p>
            <a:r>
              <a:rPr lang="en-US" b="1" dirty="0"/>
              <a:t>Life is filled with change. No one understands that more than a teenager. Think about it. Look over the last 10 years or so of your life. </a:t>
            </a:r>
          </a:p>
          <a:p>
            <a:r>
              <a:rPr lang="en-US" b="1" dirty="0"/>
              <a:t>How many times have you had to start a “new beginning”? Grades change every year which means new teachers, new classmates. </a:t>
            </a:r>
          </a:p>
          <a:p>
            <a:r>
              <a:rPr lang="en-US" b="1" dirty="0"/>
              <a:t>Many of you change school at least three times (elementary to middle to high school). When you get to middle school and high school, you change your entire learning routine by having multiple teachers that teach different subjects</a:t>
            </a:r>
            <a:endParaRPr lang="en-US" dirty="0"/>
          </a:p>
        </p:txBody>
      </p:sp>
    </p:spTree>
    <p:extLst>
      <p:ext uri="{BB962C8B-B14F-4D97-AF65-F5344CB8AC3E}">
        <p14:creationId xmlns:p14="http://schemas.microsoft.com/office/powerpoint/2010/main" val="3233599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brings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are so many unknowns involved in new beginnings. </a:t>
            </a:r>
          </a:p>
          <a:p>
            <a:r>
              <a:rPr lang="en-US" dirty="0"/>
              <a:t>Will I be able to handle the change? How will people like me at my new school? What will be expected of me? For those who find change to be difficult (which is probably all of us at some point or another), the scariest part is that we can’t stop the changes from coming. </a:t>
            </a:r>
          </a:p>
          <a:p>
            <a:r>
              <a:rPr lang="en-US" dirty="0"/>
              <a:t>We are left with having to adapt or get left behind. How can we learn to navigate this constantly changing world? What are some ways that we can start our “new beginnings” on a good </a:t>
            </a:r>
            <a:r>
              <a:rPr lang="en-US" dirty="0" smtClean="0"/>
              <a:t>foot?</a:t>
            </a:r>
            <a:endParaRPr lang="en-US" dirty="0"/>
          </a:p>
        </p:txBody>
      </p:sp>
    </p:spTree>
    <p:extLst>
      <p:ext uri="{BB962C8B-B14F-4D97-AF65-F5344CB8AC3E}">
        <p14:creationId xmlns:p14="http://schemas.microsoft.com/office/powerpoint/2010/main" val="384467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6:25-34 (New Living Translation)</a:t>
            </a:r>
            <a:endParaRPr lang="en-US" dirty="0"/>
          </a:p>
        </p:txBody>
      </p:sp>
      <p:sp>
        <p:nvSpPr>
          <p:cNvPr id="3" name="Content Placeholder 2"/>
          <p:cNvSpPr>
            <a:spLocks noGrp="1"/>
          </p:cNvSpPr>
          <p:nvPr>
            <p:ph idx="1"/>
          </p:nvPr>
        </p:nvSpPr>
        <p:spPr/>
        <p:txBody>
          <a:bodyPr>
            <a:normAutofit fontScale="85000" lnSpcReduction="20000"/>
          </a:bodyPr>
          <a:lstStyle/>
          <a:p>
            <a:r>
              <a:rPr lang="en-US" baseline="30000" dirty="0"/>
              <a:t>25 </a:t>
            </a:r>
            <a:r>
              <a:rPr lang="en-US" dirty="0"/>
              <a:t>“That is why I tell you not to worry about everyday life—whether you have enough food and drink, or enough clothes to wear. Isn’t life more than food, and your body more than clothing? </a:t>
            </a:r>
            <a:r>
              <a:rPr lang="en-US" baseline="30000" dirty="0"/>
              <a:t>26 </a:t>
            </a:r>
            <a:r>
              <a:rPr lang="en-US" dirty="0"/>
              <a:t>Look at the birds. They don’t plant or harvest or store food in barns, for your heavenly Father feeds them. And aren’t you far more valuable to him than they are? </a:t>
            </a:r>
            <a:r>
              <a:rPr lang="en-US" baseline="30000" dirty="0"/>
              <a:t>27 </a:t>
            </a:r>
            <a:r>
              <a:rPr lang="en-US" dirty="0"/>
              <a:t>Can all your worries add a single moment to your life?</a:t>
            </a:r>
          </a:p>
          <a:p>
            <a:r>
              <a:rPr lang="en-US" baseline="30000" dirty="0"/>
              <a:t>28 </a:t>
            </a:r>
            <a:r>
              <a:rPr lang="en-US" dirty="0"/>
              <a:t>“And why worry about your clothing? Look at the lilies of the field and how they grow. They don’t work or make their clothing, </a:t>
            </a:r>
            <a:r>
              <a:rPr lang="en-US" baseline="30000" dirty="0"/>
              <a:t>29 </a:t>
            </a:r>
            <a:r>
              <a:rPr lang="en-US" dirty="0"/>
              <a:t>yet Solomon in all his glory was not dressed as beautifully as they are. </a:t>
            </a:r>
            <a:r>
              <a:rPr lang="en-US" baseline="30000" dirty="0"/>
              <a:t>30 </a:t>
            </a:r>
            <a:r>
              <a:rPr lang="en-US" dirty="0"/>
              <a:t>And if God cares so wonderfully for wildflowers that are here today and thrown into the fire tomorrow, he will certainly care for you. Why do you have so little faith</a:t>
            </a:r>
            <a:r>
              <a:rPr lang="en-US" dirty="0" smtClean="0"/>
              <a:t>?</a:t>
            </a:r>
            <a:endParaRPr lang="en-US" dirty="0"/>
          </a:p>
        </p:txBody>
      </p:sp>
    </p:spTree>
    <p:extLst>
      <p:ext uri="{BB962C8B-B14F-4D97-AF65-F5344CB8AC3E}">
        <p14:creationId xmlns:p14="http://schemas.microsoft.com/office/powerpoint/2010/main" val="284195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a:xfrm>
            <a:off x="1141412" y="1661375"/>
            <a:ext cx="9905999" cy="4129826"/>
          </a:xfrm>
        </p:spPr>
        <p:txBody>
          <a:bodyPr>
            <a:normAutofit fontScale="77500" lnSpcReduction="20000"/>
          </a:bodyPr>
          <a:lstStyle/>
          <a:p>
            <a:r>
              <a:rPr lang="en-US" dirty="0"/>
              <a:t>Though this verse may not specifically mention high school or college, it does identify some of the most basic ingredients to a good life that people have been worrying about for centuries. </a:t>
            </a:r>
          </a:p>
          <a:p>
            <a:r>
              <a:rPr lang="en-US" dirty="0"/>
              <a:t>Second, Jesus goes on to ask a critical question: “Isn’t life more than food, and your body more than clothing?” </a:t>
            </a:r>
          </a:p>
          <a:p>
            <a:r>
              <a:rPr lang="en-US" dirty="0"/>
              <a:t>In other words, there’s more to life than just these things we need for survival and protection/status. Before we dive any further, I want to join with Jesus and say that, no matter what you may feel at the moment, there is more to life than school, social groups, and your teen </a:t>
            </a:r>
            <a:r>
              <a:rPr lang="en-US" dirty="0" smtClean="0"/>
              <a:t>years</a:t>
            </a:r>
          </a:p>
          <a:p>
            <a:r>
              <a:rPr lang="en-US" dirty="0"/>
              <a:t>In the next verse, Jesus gives the example of birds. They don’t have warehouses full of food that they have been storing; yet, somehow they survive. God provides for them. What Jesus is saying is that if God will take care of birds, how much more will He take care of you? You are His masterpiece. You are worthy dying for. I think that says it all. </a:t>
            </a:r>
          </a:p>
          <a:p>
            <a:endParaRPr lang="en-US" dirty="0"/>
          </a:p>
        </p:txBody>
      </p:sp>
    </p:spTree>
    <p:extLst>
      <p:ext uri="{BB962C8B-B14F-4D97-AF65-F5344CB8AC3E}">
        <p14:creationId xmlns:p14="http://schemas.microsoft.com/office/powerpoint/2010/main" val="284058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meaning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 Though I definitely struggle with this, the point Jesus is making is that when you get right down to it, what good does worry do? </a:t>
            </a:r>
          </a:p>
          <a:p>
            <a:r>
              <a:rPr lang="en-US" dirty="0"/>
              <a:t>Maybe you’re stressed out about changing grades or schools. What will worrying about it solve? Will it make the transition go smoothly? </a:t>
            </a:r>
          </a:p>
          <a:p>
            <a:r>
              <a:rPr lang="en-US" dirty="0"/>
              <a:t>Will it make it come faster? </a:t>
            </a:r>
          </a:p>
          <a:p>
            <a:r>
              <a:rPr lang="en-US" dirty="0"/>
              <a:t>The obvious answer is no. New beginnings are a part of life. Worry doesn’t have to be. </a:t>
            </a:r>
          </a:p>
          <a:p>
            <a:r>
              <a:rPr lang="en-US" dirty="0"/>
              <a:t>Jesus goes on to make another analogy using flowers. If God cares so much about them to clothe them in such beauty, how much more will He take care of you? </a:t>
            </a:r>
          </a:p>
        </p:txBody>
      </p:sp>
    </p:spTree>
    <p:extLst>
      <p:ext uri="{BB962C8B-B14F-4D97-AF65-F5344CB8AC3E}">
        <p14:creationId xmlns:p14="http://schemas.microsoft.com/office/powerpoint/2010/main" val="374418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p:txBody>
          <a:bodyPr>
            <a:normAutofit lnSpcReduction="10000"/>
          </a:bodyPr>
          <a:lstStyle/>
          <a:p>
            <a:r>
              <a:rPr lang="en-US" dirty="0" smtClean="0"/>
              <a:t>Father we come humbly and gratefully into Your presence.  We seek first your forgiveness for sins known and unknown.  We thank you for allowing us to be here in this present hour to seek a better understanding of you.  I ask specifically for You to guide my lips to say only what you would desire.  I pray that they are never impressed by me but only blessed by thee.  Give these your people an ear to hear, a mind to understand, and a heart to receive so that they may love you more dearly, see you more clearly, and follow you more nearly.  We ask this in the mighty name of Jesus, amen.</a:t>
            </a:r>
            <a:endParaRPr lang="en-US" dirty="0"/>
          </a:p>
        </p:txBody>
      </p:sp>
    </p:spTree>
    <p:extLst>
      <p:ext uri="{BB962C8B-B14F-4D97-AF65-F5344CB8AC3E}">
        <p14:creationId xmlns:p14="http://schemas.microsoft.com/office/powerpoint/2010/main" val="2548347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6:25-34 continued</a:t>
            </a:r>
            <a:endParaRPr lang="en-US" dirty="0"/>
          </a:p>
        </p:txBody>
      </p:sp>
      <p:sp>
        <p:nvSpPr>
          <p:cNvPr id="3" name="Content Placeholder 2"/>
          <p:cNvSpPr>
            <a:spLocks noGrp="1"/>
          </p:cNvSpPr>
          <p:nvPr>
            <p:ph idx="1"/>
          </p:nvPr>
        </p:nvSpPr>
        <p:spPr/>
        <p:txBody>
          <a:bodyPr/>
          <a:lstStyle/>
          <a:p>
            <a:r>
              <a:rPr lang="en-US" baseline="30000" dirty="0"/>
              <a:t>31 </a:t>
            </a:r>
            <a:r>
              <a:rPr lang="en-US" dirty="0"/>
              <a:t>“So don’t worry about these things, saying, ‘What will we eat? What will we drink? What will we wear?’ </a:t>
            </a:r>
            <a:r>
              <a:rPr lang="en-US" baseline="30000" dirty="0"/>
              <a:t>32 </a:t>
            </a:r>
            <a:r>
              <a:rPr lang="en-US" dirty="0"/>
              <a:t>These things dominate the thoughts of unbelievers, but your heavenly Father already knows all your needs. </a:t>
            </a:r>
            <a:r>
              <a:rPr lang="en-US" baseline="30000" dirty="0"/>
              <a:t>33 </a:t>
            </a:r>
            <a:r>
              <a:rPr lang="en-US" dirty="0"/>
              <a:t>Seek the Kingdom of God</a:t>
            </a:r>
            <a:r>
              <a:rPr lang="en-US" baseline="30000" dirty="0"/>
              <a:t>[</a:t>
            </a:r>
            <a:r>
              <a:rPr lang="en-US" baseline="30000" dirty="0">
                <a:hlinkClick r:id="rId2" tooltip="See footnote a"/>
              </a:rPr>
              <a:t>a</a:t>
            </a:r>
            <a:r>
              <a:rPr lang="en-US" baseline="30000" dirty="0"/>
              <a:t>]</a:t>
            </a:r>
            <a:r>
              <a:rPr lang="en-US" dirty="0"/>
              <a:t> above all else, and live righteously, and he will give you everything you need.</a:t>
            </a:r>
          </a:p>
          <a:p>
            <a:r>
              <a:rPr lang="en-US" baseline="30000" dirty="0"/>
              <a:t>34 </a:t>
            </a:r>
            <a:r>
              <a:rPr lang="en-US" dirty="0"/>
              <a:t>“So don’t worry about tomorrow, for tomorrow will bring its own worries. Today’s trouble is enough for today.</a:t>
            </a:r>
          </a:p>
          <a:p>
            <a:endParaRPr lang="en-US" dirty="0"/>
          </a:p>
        </p:txBody>
      </p:sp>
    </p:spTree>
    <p:extLst>
      <p:ext uri="{BB962C8B-B14F-4D97-AF65-F5344CB8AC3E}">
        <p14:creationId xmlns:p14="http://schemas.microsoft.com/office/powerpoint/2010/main" val="412336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Why worry? When you get right down to it, God knows all of your needs. </a:t>
            </a:r>
          </a:p>
          <a:p>
            <a:r>
              <a:rPr lang="en-US" dirty="0"/>
              <a:t>He knows the new beginnings looming on the horizon. He knows exactly what you need to not only survive but to thrive in this situation. </a:t>
            </a:r>
          </a:p>
          <a:p>
            <a:r>
              <a:rPr lang="en-US" dirty="0"/>
              <a:t>Does that mean that everything will go perfectly smoothly all the time? </a:t>
            </a:r>
          </a:p>
          <a:p>
            <a:r>
              <a:rPr lang="en-US" dirty="0"/>
              <a:t>No, God doesn’t promise a problem-free life, but what He does promise is that He knows what you are going through and will be right there with you at all times. Again, I cannot overstate this, you have the all-powerful God, Creator of the universe saying, “I’ve got your back.” </a:t>
            </a:r>
          </a:p>
        </p:txBody>
      </p:sp>
    </p:spTree>
    <p:extLst>
      <p:ext uri="{BB962C8B-B14F-4D97-AF65-F5344CB8AC3E}">
        <p14:creationId xmlns:p14="http://schemas.microsoft.com/office/powerpoint/2010/main" val="1936649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do you defeat worry?</a:t>
            </a:r>
            <a:endParaRPr lang="en-US" dirty="0"/>
          </a:p>
        </p:txBody>
      </p:sp>
      <p:sp>
        <p:nvSpPr>
          <p:cNvPr id="3" name="Content Placeholder 2"/>
          <p:cNvSpPr>
            <a:spLocks noGrp="1"/>
          </p:cNvSpPr>
          <p:nvPr>
            <p:ph idx="1"/>
          </p:nvPr>
        </p:nvSpPr>
        <p:spPr/>
        <p:txBody>
          <a:bodyPr/>
          <a:lstStyle/>
          <a:p>
            <a:r>
              <a:rPr lang="en-US" dirty="0"/>
              <a:t>“Seek the Kingdom of God above all else, and live righteously, and he will give you everything you need.” – Matthew 6:33 </a:t>
            </a:r>
          </a:p>
          <a:p>
            <a:r>
              <a:rPr lang="en-US" dirty="0"/>
              <a:t>The answer to happiness in life is right there in that verse. </a:t>
            </a:r>
          </a:p>
          <a:p>
            <a:r>
              <a:rPr lang="en-US" dirty="0"/>
              <a:t>Or maybe, it is better to say that the answer to joy in life is right there. You see, happiness is an emotional state that is sometimes hard to control, but joy—something far greater and more lasting—is something we can live in every day. </a:t>
            </a:r>
          </a:p>
        </p:txBody>
      </p:sp>
    </p:spTree>
    <p:extLst>
      <p:ext uri="{BB962C8B-B14F-4D97-AF65-F5344CB8AC3E}">
        <p14:creationId xmlns:p14="http://schemas.microsoft.com/office/powerpoint/2010/main" val="3133073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and sometimes wants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second part of </a:t>
            </a:r>
            <a:r>
              <a:rPr lang="en-US" dirty="0" smtClean="0"/>
              <a:t>that </a:t>
            </a:r>
            <a:r>
              <a:rPr lang="en-US" dirty="0"/>
              <a:t>verse is key. If you seek to live like Christ, God “will give you everything you need.” </a:t>
            </a:r>
          </a:p>
          <a:p>
            <a:r>
              <a:rPr lang="en-US" dirty="0"/>
              <a:t>What we need is not always the same as what we want. </a:t>
            </a:r>
          </a:p>
          <a:p>
            <a:r>
              <a:rPr lang="en-US" dirty="0"/>
              <a:t>I want a billion dollars. I don’t need that much money, though. </a:t>
            </a:r>
          </a:p>
          <a:p>
            <a:r>
              <a:rPr lang="en-US" dirty="0"/>
              <a:t>When you worry about a new beginning, many of the things that are stressing you out are wants. </a:t>
            </a:r>
          </a:p>
          <a:p>
            <a:r>
              <a:rPr lang="en-US" dirty="0"/>
              <a:t>What do you need? </a:t>
            </a:r>
          </a:p>
          <a:p>
            <a:r>
              <a:rPr lang="en-US" dirty="0"/>
              <a:t>Pursue God and He will make that happen. </a:t>
            </a:r>
          </a:p>
        </p:txBody>
      </p:sp>
    </p:spTree>
    <p:extLst>
      <p:ext uri="{BB962C8B-B14F-4D97-AF65-F5344CB8AC3E}">
        <p14:creationId xmlns:p14="http://schemas.microsoft.com/office/powerpoint/2010/main" val="174621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Any 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7053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stretch</a:t>
            </a:r>
            <a:endParaRPr lang="en-US" dirty="0"/>
          </a:p>
        </p:txBody>
      </p:sp>
      <p:sp>
        <p:nvSpPr>
          <p:cNvPr id="3" name="Content Placeholder 2"/>
          <p:cNvSpPr>
            <a:spLocks noGrp="1"/>
          </p:cNvSpPr>
          <p:nvPr>
            <p:ph idx="1"/>
          </p:nvPr>
        </p:nvSpPr>
        <p:spPr/>
        <p:txBody>
          <a:bodyPr>
            <a:normAutofit/>
          </a:bodyPr>
          <a:lstStyle/>
          <a:p>
            <a:r>
              <a:rPr lang="en-US" sz="4000" dirty="0"/>
              <a:t>Imagine you are in a dark room. How do you get out? </a:t>
            </a:r>
            <a:endParaRPr lang="en-US" sz="4000" dirty="0"/>
          </a:p>
        </p:txBody>
      </p:sp>
    </p:spTree>
    <p:extLst>
      <p:ext uri="{BB962C8B-B14F-4D97-AF65-F5344CB8AC3E}">
        <p14:creationId xmlns:p14="http://schemas.microsoft.com/office/powerpoint/2010/main" val="144431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en-US" dirty="0"/>
          </a:p>
        </p:txBody>
      </p:sp>
      <p:sp>
        <p:nvSpPr>
          <p:cNvPr id="3" name="Content Placeholder 2"/>
          <p:cNvSpPr>
            <a:spLocks noGrp="1"/>
          </p:cNvSpPr>
          <p:nvPr>
            <p:ph idx="1"/>
          </p:nvPr>
        </p:nvSpPr>
        <p:spPr/>
        <p:txBody>
          <a:bodyPr>
            <a:normAutofit/>
          </a:bodyPr>
          <a:lstStyle/>
          <a:p>
            <a:r>
              <a:rPr lang="en-US" sz="4000" dirty="0" smtClean="0"/>
              <a:t>Stop imagining!</a:t>
            </a:r>
            <a:endParaRPr lang="en-US" sz="4000" dirty="0"/>
          </a:p>
        </p:txBody>
      </p:sp>
    </p:spTree>
    <p:extLst>
      <p:ext uri="{BB962C8B-B14F-4D97-AF65-F5344CB8AC3E}">
        <p14:creationId xmlns:p14="http://schemas.microsoft.com/office/powerpoint/2010/main" val="392313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stretch</a:t>
            </a:r>
            <a:endParaRPr lang="en-US" dirty="0"/>
          </a:p>
        </p:txBody>
      </p:sp>
      <p:sp>
        <p:nvSpPr>
          <p:cNvPr id="3" name="Content Placeholder 2"/>
          <p:cNvSpPr>
            <a:spLocks noGrp="1"/>
          </p:cNvSpPr>
          <p:nvPr>
            <p:ph idx="1"/>
          </p:nvPr>
        </p:nvSpPr>
        <p:spPr/>
        <p:txBody>
          <a:bodyPr>
            <a:normAutofit/>
          </a:bodyPr>
          <a:lstStyle/>
          <a:p>
            <a:r>
              <a:rPr lang="en-US" sz="4000" dirty="0"/>
              <a:t>What invention lets you look right through a wall? </a:t>
            </a:r>
            <a:endParaRPr lang="en-US" sz="4000" dirty="0"/>
          </a:p>
        </p:txBody>
      </p:sp>
    </p:spTree>
    <p:extLst>
      <p:ext uri="{BB962C8B-B14F-4D97-AF65-F5344CB8AC3E}">
        <p14:creationId xmlns:p14="http://schemas.microsoft.com/office/powerpoint/2010/main" val="96584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000" dirty="0" smtClean="0"/>
              <a:t>A window</a:t>
            </a:r>
            <a:endParaRPr lang="en-US" sz="4000" dirty="0"/>
          </a:p>
        </p:txBody>
      </p:sp>
    </p:spTree>
    <p:extLst>
      <p:ext uri="{BB962C8B-B14F-4D97-AF65-F5344CB8AC3E}">
        <p14:creationId xmlns:p14="http://schemas.microsoft.com/office/powerpoint/2010/main" val="2079340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stretch</a:t>
            </a:r>
            <a:endParaRPr lang="en-US" dirty="0"/>
          </a:p>
        </p:txBody>
      </p:sp>
      <p:sp>
        <p:nvSpPr>
          <p:cNvPr id="3" name="Content Placeholder 2"/>
          <p:cNvSpPr>
            <a:spLocks noGrp="1"/>
          </p:cNvSpPr>
          <p:nvPr>
            <p:ph idx="1"/>
          </p:nvPr>
        </p:nvSpPr>
        <p:spPr/>
        <p:txBody>
          <a:bodyPr/>
          <a:lstStyle/>
          <a:p>
            <a:r>
              <a:rPr lang="en-US" sz="4000" dirty="0"/>
              <a:t>A basket contains 5 apples. Do you know how to divide them among 5 kids so that each one has an apple and one apple stays in the basket? </a:t>
            </a:r>
            <a:endParaRPr lang="en-US" dirty="0"/>
          </a:p>
        </p:txBody>
      </p:sp>
    </p:spTree>
    <p:extLst>
      <p:ext uri="{BB962C8B-B14F-4D97-AF65-F5344CB8AC3E}">
        <p14:creationId xmlns:p14="http://schemas.microsoft.com/office/powerpoint/2010/main" val="1268029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000" dirty="0" smtClean="0"/>
              <a:t>4 </a:t>
            </a:r>
            <a:r>
              <a:rPr lang="en-US" sz="4000" dirty="0"/>
              <a:t>kids get an apple (one apple for each one of them) and the fifth kid gets an apple with the basket still containing the apple. </a:t>
            </a:r>
            <a:endParaRPr lang="en-US" sz="4000" dirty="0"/>
          </a:p>
        </p:txBody>
      </p:sp>
    </p:spTree>
    <p:extLst>
      <p:ext uri="{BB962C8B-B14F-4D97-AF65-F5344CB8AC3E}">
        <p14:creationId xmlns:p14="http://schemas.microsoft.com/office/powerpoint/2010/main" val="3528619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one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example puzz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629" y="2097088"/>
            <a:ext cx="5859886" cy="3906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465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163</TotalTime>
  <Words>1248</Words>
  <Application>Microsoft Office PowerPoint</Application>
  <PresentationFormat>Widescreen</PresentationFormat>
  <Paragraphs>79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Tw Cen MT</vt:lpstr>
      <vt:lpstr>Circuit</vt:lpstr>
      <vt:lpstr>Change</vt:lpstr>
      <vt:lpstr>Prayer</vt:lpstr>
      <vt:lpstr>brain stretch</vt:lpstr>
      <vt:lpstr>Answer </vt:lpstr>
      <vt:lpstr>brain stretch</vt:lpstr>
      <vt:lpstr>answer</vt:lpstr>
      <vt:lpstr>brain stretch</vt:lpstr>
      <vt:lpstr>answer</vt:lpstr>
      <vt:lpstr>Last one</vt:lpstr>
      <vt:lpstr>answer</vt:lpstr>
      <vt:lpstr>Intro </vt:lpstr>
      <vt:lpstr>Spoon game</vt:lpstr>
      <vt:lpstr>Questions </vt:lpstr>
      <vt:lpstr>Starting over  </vt:lpstr>
      <vt:lpstr>Think about your change in the last 10 years</vt:lpstr>
      <vt:lpstr>Change brings questions</vt:lpstr>
      <vt:lpstr>Matthew 6:25-34 (New Living Translation)</vt:lpstr>
      <vt:lpstr>What does this mean?</vt:lpstr>
      <vt:lpstr>More meaning</vt:lpstr>
      <vt:lpstr>Matthew 6:25-34 continued</vt:lpstr>
      <vt:lpstr>What does this mean?</vt:lpstr>
      <vt:lpstr>So, How do you defeat worry?</vt:lpstr>
      <vt:lpstr>Needs and sometimes wants</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in advance</dc:title>
  <dc:creator>Marcellus</dc:creator>
  <cp:lastModifiedBy>Marcellus</cp:lastModifiedBy>
  <cp:revision>12</cp:revision>
  <dcterms:created xsi:type="dcterms:W3CDTF">2016-04-06T21:20:22Z</dcterms:created>
  <dcterms:modified xsi:type="dcterms:W3CDTF">2016-08-17T21:35:54Z</dcterms:modified>
</cp:coreProperties>
</file>