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72" r:id="rId10"/>
    <p:sldId id="273" r:id="rId11"/>
    <p:sldId id="274" r:id="rId12"/>
    <p:sldId id="276" r:id="rId13"/>
    <p:sldId id="275" r:id="rId14"/>
    <p:sldId id="277" r:id="rId15"/>
    <p:sldId id="264" r:id="rId16"/>
    <p:sldId id="279" r:id="rId17"/>
    <p:sldId id="280" r:id="rId18"/>
    <p:sldId id="265" r:id="rId19"/>
    <p:sldId id="266" r:id="rId20"/>
    <p:sldId id="267" r:id="rId21"/>
    <p:sldId id="270" r:id="rId22"/>
    <p:sldId id="2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741F13-931D-4BFA-9622-B95895064B52}" type="datetimeFigureOut">
              <a:rPr lang="en-US" smtClean="0"/>
              <a:t>12/21/2016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63C1A2-8F69-4755-9F09-21537B86521B}" type="slidenum">
              <a:rPr lang="en-US" smtClean="0"/>
              <a:t>‹#›</a:t>
            </a:fld>
            <a:endParaRPr lang="en-US"/>
          </a:p>
        </p:txBody>
      </p:sp>
    </p:spTree>
    <p:extLst>
      <p:ext uri="{BB962C8B-B14F-4D97-AF65-F5344CB8AC3E}">
        <p14:creationId xmlns:p14="http://schemas.microsoft.com/office/powerpoint/2010/main" val="712950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4</a:t>
            </a:fld>
            <a:endParaRPr lang="en-US"/>
          </a:p>
        </p:txBody>
      </p:sp>
    </p:spTree>
    <p:extLst>
      <p:ext uri="{BB962C8B-B14F-4D97-AF65-F5344CB8AC3E}">
        <p14:creationId xmlns:p14="http://schemas.microsoft.com/office/powerpoint/2010/main" val="2365052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5</a:t>
            </a:fld>
            <a:endParaRPr lang="en-US"/>
          </a:p>
        </p:txBody>
      </p:sp>
    </p:spTree>
    <p:extLst>
      <p:ext uri="{BB962C8B-B14F-4D97-AF65-F5344CB8AC3E}">
        <p14:creationId xmlns:p14="http://schemas.microsoft.com/office/powerpoint/2010/main" val="125422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6</a:t>
            </a:fld>
            <a:endParaRPr lang="en-US"/>
          </a:p>
        </p:txBody>
      </p:sp>
    </p:spTree>
    <p:extLst>
      <p:ext uri="{BB962C8B-B14F-4D97-AF65-F5344CB8AC3E}">
        <p14:creationId xmlns:p14="http://schemas.microsoft.com/office/powerpoint/2010/main" val="1752646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7</a:t>
            </a:fld>
            <a:endParaRPr lang="en-US"/>
          </a:p>
        </p:txBody>
      </p:sp>
    </p:spTree>
    <p:extLst>
      <p:ext uri="{BB962C8B-B14F-4D97-AF65-F5344CB8AC3E}">
        <p14:creationId xmlns:p14="http://schemas.microsoft.com/office/powerpoint/2010/main" val="1489494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8</a:t>
            </a:fld>
            <a:endParaRPr lang="en-US"/>
          </a:p>
        </p:txBody>
      </p:sp>
    </p:spTree>
    <p:extLst>
      <p:ext uri="{BB962C8B-B14F-4D97-AF65-F5344CB8AC3E}">
        <p14:creationId xmlns:p14="http://schemas.microsoft.com/office/powerpoint/2010/main" val="2467305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10</a:t>
            </a:fld>
            <a:endParaRPr lang="en-US"/>
          </a:p>
        </p:txBody>
      </p:sp>
    </p:spTree>
    <p:extLst>
      <p:ext uri="{BB962C8B-B14F-4D97-AF65-F5344CB8AC3E}">
        <p14:creationId xmlns:p14="http://schemas.microsoft.com/office/powerpoint/2010/main" val="1752646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12</a:t>
            </a:fld>
            <a:endParaRPr lang="en-US"/>
          </a:p>
        </p:txBody>
      </p:sp>
    </p:spTree>
    <p:extLst>
      <p:ext uri="{BB962C8B-B14F-4D97-AF65-F5344CB8AC3E}">
        <p14:creationId xmlns:p14="http://schemas.microsoft.com/office/powerpoint/2010/main" val="1752646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you spend</a:t>
            </a:r>
            <a:r>
              <a:rPr lang="en-US" baseline="0" dirty="0" smtClean="0"/>
              <a:t> hours adds up top o days, which adds to weeks, then months, then years…yes, it all matters!</a:t>
            </a:r>
          </a:p>
          <a:p>
            <a:r>
              <a:rPr lang="en-US" dirty="0" smtClean="0"/>
              <a:t>Focus on verses</a:t>
            </a:r>
            <a:r>
              <a:rPr lang="en-US" baseline="0" dirty="0" smtClean="0"/>
              <a:t> 16-17.  </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19</a:t>
            </a:fld>
            <a:endParaRPr lang="en-US"/>
          </a:p>
        </p:txBody>
      </p:sp>
    </p:spTree>
    <p:extLst>
      <p:ext uri="{BB962C8B-B14F-4D97-AF65-F5344CB8AC3E}">
        <p14:creationId xmlns:p14="http://schemas.microsoft.com/office/powerpoint/2010/main" val="6400782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E7D8DE6A-EE71-4D0A-B39C-4D9C2F2D1D17}"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286F78-116F-41BF-B0EB-D9937F96B299}"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8DE6A-EE71-4D0A-B39C-4D9C2F2D1D17}"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8DE6A-EE71-4D0A-B39C-4D9C2F2D1D17}"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E7D8DE6A-EE71-4D0A-B39C-4D9C2F2D1D17}"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286F78-116F-41BF-B0EB-D9937F96B299}"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D8DE6A-EE71-4D0A-B39C-4D9C2F2D1D17}"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E7D8DE6A-EE71-4D0A-B39C-4D9C2F2D1D17}" type="datetimeFigureOut">
              <a:rPr lang="en-US" smtClean="0"/>
              <a:t>12/21/2016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7D8DE6A-EE71-4D0A-B39C-4D9C2F2D1D17}" type="datetimeFigureOut">
              <a:rPr lang="en-US" smtClean="0"/>
              <a:t>12/21/2016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D8DE6A-EE71-4D0A-B39C-4D9C2F2D1D17}" type="datetimeFigureOut">
              <a:rPr lang="en-US" smtClean="0"/>
              <a:t>12/21/2016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8DE6A-EE71-4D0A-B39C-4D9C2F2D1D17}" type="datetimeFigureOut">
              <a:rPr lang="en-US" smtClean="0"/>
              <a:t>12/21/2016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8DE6A-EE71-4D0A-B39C-4D9C2F2D1D17}" type="datetimeFigureOut">
              <a:rPr lang="en-US" smtClean="0"/>
              <a:t>12/21/2016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8DE6A-EE71-4D0A-B39C-4D9C2F2D1D17}" type="datetimeFigureOut">
              <a:rPr lang="en-US" smtClean="0"/>
              <a:t>12/21/2016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E7D8DE6A-EE71-4D0A-B39C-4D9C2F2D1D17}" type="datetimeFigureOut">
              <a:rPr lang="en-US" smtClean="0"/>
              <a:t>12/21/2016</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0286F78-116F-41BF-B0EB-D9937F96B29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fox8.com/2016/12/06/mannequin-challenge-video-leads-to-arrests-for-guns-drugs-at-alabama-hom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b="1" dirty="0" smtClean="0"/>
              <a:t>Are you talking and not listening or are you looking for the wrong answer?</a:t>
            </a:r>
            <a:endParaRPr lang="en-US" sz="2800" b="1" dirty="0"/>
          </a:p>
        </p:txBody>
      </p:sp>
      <p:sp>
        <p:nvSpPr>
          <p:cNvPr id="2" name="Title 1"/>
          <p:cNvSpPr>
            <a:spLocks noGrp="1"/>
          </p:cNvSpPr>
          <p:nvPr>
            <p:ph type="ctrTitle"/>
          </p:nvPr>
        </p:nvSpPr>
        <p:spPr/>
        <p:txBody>
          <a:bodyPr/>
          <a:lstStyle/>
          <a:p>
            <a:r>
              <a:rPr lang="en-US" sz="6000" b="1" dirty="0" smtClean="0"/>
              <a:t>Prayer…it’s not a             street </a:t>
            </a:r>
            <a:endParaRPr lang="en-US" sz="6000" b="1" dirty="0"/>
          </a:p>
        </p:txBody>
      </p:sp>
    </p:spTree>
    <p:extLst>
      <p:ext uri="{BB962C8B-B14F-4D97-AF65-F5344CB8AC3E}">
        <p14:creationId xmlns:p14="http://schemas.microsoft.com/office/powerpoint/2010/main" val="864004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Stretch your brain- Word Connections</a:t>
            </a:r>
          </a:p>
        </p:txBody>
      </p:sp>
      <p:sp>
        <p:nvSpPr>
          <p:cNvPr id="3" name="Content Placeholder 2"/>
          <p:cNvSpPr>
            <a:spLocks noGrp="1"/>
          </p:cNvSpPr>
          <p:nvPr>
            <p:ph sz="quarter" idx="13"/>
          </p:nvPr>
        </p:nvSpPr>
        <p:spPr/>
        <p:txBody>
          <a:bodyPr>
            <a:normAutofit/>
          </a:bodyPr>
          <a:lstStyle/>
          <a:p>
            <a:r>
              <a:rPr lang="en-US" sz="2400" dirty="0"/>
              <a:t>4</a:t>
            </a:r>
            <a:r>
              <a:rPr lang="en-US" sz="2400" dirty="0" smtClean="0"/>
              <a:t>. </a:t>
            </a:r>
            <a:r>
              <a:rPr lang="en-US" sz="2400" dirty="0" smtClean="0"/>
              <a:t>Who is your father’s only son’s brother’s uncle’s wife’s daughter’s brother’s father’s son?</a:t>
            </a:r>
            <a:endParaRPr lang="en-US" sz="2800" dirty="0"/>
          </a:p>
        </p:txBody>
      </p:sp>
    </p:spTree>
    <p:extLst>
      <p:ext uri="{BB962C8B-B14F-4D97-AF65-F5344CB8AC3E}">
        <p14:creationId xmlns:p14="http://schemas.microsoft.com/office/powerpoint/2010/main" val="2875118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4</a:t>
            </a:r>
            <a:endParaRPr lang="en-US" dirty="0"/>
          </a:p>
        </p:txBody>
      </p:sp>
      <p:sp>
        <p:nvSpPr>
          <p:cNvPr id="3" name="Content Placeholder 2"/>
          <p:cNvSpPr>
            <a:spLocks noGrp="1"/>
          </p:cNvSpPr>
          <p:nvPr>
            <p:ph sz="quarter" idx="13"/>
          </p:nvPr>
        </p:nvSpPr>
        <p:spPr/>
        <p:txBody>
          <a:bodyPr>
            <a:normAutofit/>
          </a:bodyPr>
          <a:lstStyle/>
          <a:p>
            <a:r>
              <a:rPr lang="en-US" sz="5400" dirty="0" smtClean="0"/>
              <a:t>No one– and only son can’t have a brother</a:t>
            </a:r>
            <a:endParaRPr lang="en-US" sz="5400" dirty="0"/>
          </a:p>
        </p:txBody>
      </p:sp>
    </p:spTree>
    <p:extLst>
      <p:ext uri="{BB962C8B-B14F-4D97-AF65-F5344CB8AC3E}">
        <p14:creationId xmlns:p14="http://schemas.microsoft.com/office/powerpoint/2010/main" val="3545143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Stretch your brain- </a:t>
            </a:r>
            <a:r>
              <a:rPr lang="en-US" dirty="0" smtClean="0"/>
              <a:t>Patterns (LAST ONE)</a:t>
            </a:r>
            <a:endParaRPr lang="en-US" dirty="0"/>
          </a:p>
        </p:txBody>
      </p:sp>
      <p:sp>
        <p:nvSpPr>
          <p:cNvPr id="3" name="Content Placeholder 2"/>
          <p:cNvSpPr>
            <a:spLocks noGrp="1"/>
          </p:cNvSpPr>
          <p:nvPr>
            <p:ph sz="quarter" idx="13"/>
          </p:nvPr>
        </p:nvSpPr>
        <p:spPr/>
        <p:txBody>
          <a:bodyPr>
            <a:normAutofit/>
          </a:bodyPr>
          <a:lstStyle/>
          <a:p>
            <a:r>
              <a:rPr lang="en-US" sz="2400" dirty="0" smtClean="0"/>
              <a:t>5. </a:t>
            </a:r>
            <a:r>
              <a:rPr lang="en-US" sz="2400" dirty="0"/>
              <a:t>Which figure should be placed in the empty triangle?</a:t>
            </a:r>
          </a:p>
          <a:p>
            <a:r>
              <a:rPr lang="en-US" sz="2400" dirty="0"/>
              <a:t>This puzzle works your executive functions in your frontal lobes by using your pattern recognition, hypothesis testing, and logic. </a:t>
            </a:r>
            <a:endParaRPr lang="en-US" sz="2800" dirty="0"/>
          </a:p>
        </p:txBody>
      </p:sp>
      <p:pic>
        <p:nvPicPr>
          <p:cNvPr id="3074" name="Picture 2" descr="C:\Users\mmiller\Pictures\pattern-recognition-te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3352800"/>
            <a:ext cx="53086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4838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5</a:t>
            </a:r>
            <a:endParaRPr lang="en-US" dirty="0"/>
          </a:p>
        </p:txBody>
      </p:sp>
      <p:sp>
        <p:nvSpPr>
          <p:cNvPr id="3" name="Content Placeholder 2"/>
          <p:cNvSpPr>
            <a:spLocks noGrp="1"/>
          </p:cNvSpPr>
          <p:nvPr>
            <p:ph sz="quarter" idx="13"/>
          </p:nvPr>
        </p:nvSpPr>
        <p:spPr/>
        <p:txBody>
          <a:bodyPr>
            <a:normAutofit/>
          </a:bodyPr>
          <a:lstStyle/>
          <a:p>
            <a:r>
              <a:rPr lang="en-US" sz="5400" dirty="0" smtClean="0"/>
              <a:t>3 (Top minus bottom left multiplied by bottom right)</a:t>
            </a:r>
            <a:endParaRPr lang="en-US" sz="5400" dirty="0"/>
          </a:p>
        </p:txBody>
      </p:sp>
    </p:spTree>
    <p:extLst>
      <p:ext uri="{BB962C8B-B14F-4D97-AF65-F5344CB8AC3E}">
        <p14:creationId xmlns:p14="http://schemas.microsoft.com/office/powerpoint/2010/main" val="1166487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T.O.I.Y.	</a:t>
            </a:r>
            <a:endParaRPr lang="en-US" dirty="0"/>
          </a:p>
        </p:txBody>
      </p:sp>
      <p:sp>
        <p:nvSpPr>
          <p:cNvPr id="3" name="Content Placeholder 2"/>
          <p:cNvSpPr>
            <a:spLocks noGrp="1"/>
          </p:cNvSpPr>
          <p:nvPr>
            <p:ph sz="quarter" idx="13"/>
          </p:nvPr>
        </p:nvSpPr>
        <p:spPr/>
        <p:txBody>
          <a:bodyPr>
            <a:normAutofit/>
          </a:bodyPr>
          <a:lstStyle/>
          <a:p>
            <a:r>
              <a:rPr lang="en-US" sz="3200" b="1" dirty="0">
                <a:hlinkClick r:id="rId2"/>
              </a:rPr>
              <a:t>Mannequin Challenge </a:t>
            </a:r>
            <a:r>
              <a:rPr lang="en-US" sz="3200" b="1" dirty="0" smtClean="0">
                <a:hlinkClick r:id="rId2"/>
              </a:rPr>
              <a:t>fail</a:t>
            </a:r>
            <a:endParaRPr lang="en-US" sz="3200" b="1" dirty="0"/>
          </a:p>
        </p:txBody>
      </p:sp>
    </p:spTree>
    <p:extLst>
      <p:ext uri="{BB962C8B-B14F-4D97-AF65-F5344CB8AC3E}">
        <p14:creationId xmlns:p14="http://schemas.microsoft.com/office/powerpoint/2010/main" val="374254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story</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sz="2400" b="1" dirty="0" smtClean="0"/>
              <a:t>A couple weeks back I was on the phone with my brother.  I was excited to tell him about some news.  As I was telling the story, I noticed that he was not expressing the same excitement.  Was he not excited?  Was he still there?</a:t>
            </a:r>
          </a:p>
          <a:p>
            <a:r>
              <a:rPr lang="en-US" sz="2400" b="1" dirty="0" smtClean="0"/>
              <a:t>I looked down at the phone and saw we were still connected and I could hear noise so I was pretty sure he was on the other end, but when I called his name he didn’t answer.  I was frustrated because for some reason our convo was one-sided.</a:t>
            </a:r>
          </a:p>
          <a:p>
            <a:r>
              <a:rPr lang="en-US" sz="2400" b="1" dirty="0" smtClean="0"/>
              <a:t>I was able to hang up and call him back to tell him the news later on after realizing the connection on one end was bad.</a:t>
            </a:r>
          </a:p>
          <a:p>
            <a:r>
              <a:rPr lang="en-US" sz="2400" b="1" dirty="0" smtClean="0"/>
              <a:t>I thought about it later on and it felt like prayer does sometimes.  I know God hears me, but when His voice is seemingly silent, I wonder if the connection is bad on one end.</a:t>
            </a:r>
          </a:p>
          <a:p>
            <a:endParaRPr lang="en-US" sz="2400" b="1" dirty="0" smtClean="0"/>
          </a:p>
        </p:txBody>
      </p:sp>
    </p:spTree>
    <p:extLst>
      <p:ext uri="{BB962C8B-B14F-4D97-AF65-F5344CB8AC3E}">
        <p14:creationId xmlns:p14="http://schemas.microsoft.com/office/powerpoint/2010/main" val="3410862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kings 19:10-13</a:t>
            </a:r>
            <a:endParaRPr lang="en-US" dirty="0"/>
          </a:p>
        </p:txBody>
      </p:sp>
      <p:sp>
        <p:nvSpPr>
          <p:cNvPr id="3" name="Content Placeholder 2"/>
          <p:cNvSpPr>
            <a:spLocks noGrp="1"/>
          </p:cNvSpPr>
          <p:nvPr>
            <p:ph sz="quarter" idx="13"/>
          </p:nvPr>
        </p:nvSpPr>
        <p:spPr/>
        <p:txBody>
          <a:bodyPr>
            <a:normAutofit fontScale="85000" lnSpcReduction="20000"/>
          </a:bodyPr>
          <a:lstStyle/>
          <a:p>
            <a:r>
              <a:rPr lang="en-US" sz="2400" b="1" dirty="0"/>
              <a:t>10 He replied, I have been very jealous for the Lord God of hosts; for the Israelites have forsaken Your covenant, thrown down Your altars, and killed Your prophets with the sword. And I, I only, am left; and they seek my life, to take it away.</a:t>
            </a:r>
          </a:p>
          <a:p>
            <a:r>
              <a:rPr lang="en-US" sz="2400" b="1" dirty="0"/>
              <a:t>11 And He said, Go out and stand on the mount before the Lord. And behold, the Lord passed by, and a great and strong wind rent the mountains and broke in pieces the rocks before the Lord, but the Lord was not in the wind; and after the wind an earthquake, but the Lord was not in the earthquake;</a:t>
            </a:r>
          </a:p>
          <a:p>
            <a:r>
              <a:rPr lang="en-US" sz="2400" b="1" dirty="0"/>
              <a:t>12 And after the earthquake a fire, but the Lord was not in the fire; and after the fire [a sound of gentle stillness and] a still, small voice.</a:t>
            </a:r>
          </a:p>
          <a:p>
            <a:r>
              <a:rPr lang="en-US" sz="2400" b="1" dirty="0"/>
              <a:t>13 When Elijah heard the voice, he wrapped his face in his mantle and went out and stood in the entrance of the cave. And behold, there came a voice to him and said, What are you doing here, Elijah</a:t>
            </a:r>
            <a:r>
              <a:rPr lang="en-US" sz="2400" b="1" dirty="0" smtClean="0"/>
              <a:t>?</a:t>
            </a:r>
            <a:endParaRPr lang="en-US" sz="2400" b="1" dirty="0"/>
          </a:p>
        </p:txBody>
      </p:sp>
    </p:spTree>
    <p:extLst>
      <p:ext uri="{BB962C8B-B14F-4D97-AF65-F5344CB8AC3E}">
        <p14:creationId xmlns:p14="http://schemas.microsoft.com/office/powerpoint/2010/main" val="17005927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sz="2400" b="1" dirty="0"/>
              <a:t>In this story, Elijah was searching for God. First, he looked for Him in a windstorm, then a powerful fire, but God was not in either of those things.</a:t>
            </a:r>
          </a:p>
          <a:p>
            <a:r>
              <a:rPr lang="en-US" sz="2400" b="1" dirty="0"/>
              <a:t>This was a very significant experience for Elijah because God had established a pattern of appearing in these ways over hundreds of years when communicating with His people.</a:t>
            </a:r>
          </a:p>
          <a:p>
            <a:r>
              <a:rPr lang="en-US" sz="2400" b="1" dirty="0"/>
              <a:t>God appeared in a burning bush to Moses in Exodus 3 and in billows of smoke on Mt. Sinai in Exodus 19 with winds that shook the ground.</a:t>
            </a:r>
          </a:p>
          <a:p>
            <a:r>
              <a:rPr lang="en-US" sz="2400" b="1" dirty="0"/>
              <a:t>Despite these patterns, Elijah does not feel God’s presence until he hears the faintest of whispers.</a:t>
            </a:r>
          </a:p>
        </p:txBody>
      </p:sp>
    </p:spTree>
    <p:extLst>
      <p:ext uri="{BB962C8B-B14F-4D97-AF65-F5344CB8AC3E}">
        <p14:creationId xmlns:p14="http://schemas.microsoft.com/office/powerpoint/2010/main" val="2832493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are your prayer expectations?</a:t>
            </a:r>
            <a:endParaRPr lang="en-US" dirty="0"/>
          </a:p>
        </p:txBody>
      </p:sp>
      <p:sp>
        <p:nvSpPr>
          <p:cNvPr id="5" name="Content Placeholder 4"/>
          <p:cNvSpPr>
            <a:spLocks noGrp="1"/>
          </p:cNvSpPr>
          <p:nvPr>
            <p:ph sz="quarter" idx="13"/>
          </p:nvPr>
        </p:nvSpPr>
        <p:spPr/>
        <p:txBody>
          <a:bodyPr>
            <a:normAutofit fontScale="92500" lnSpcReduction="20000"/>
          </a:bodyPr>
          <a:lstStyle/>
          <a:p>
            <a:r>
              <a:rPr lang="en-US" sz="2000" b="1" dirty="0"/>
              <a:t>Do you ever find yourself expecting God’s voice to come in windstorms and explosive fireworks?</a:t>
            </a:r>
          </a:p>
          <a:p>
            <a:r>
              <a:rPr lang="en-US" sz="2000" b="1" dirty="0"/>
              <a:t>I know that when I am desperately seeking God in prayer, I most often want to hear or see His response in very obvious, visible ways.</a:t>
            </a:r>
          </a:p>
          <a:p>
            <a:r>
              <a:rPr lang="en-US" sz="2000" b="1" dirty="0"/>
              <a:t>If I am sick, I pray for healing and want to feel better immediately.</a:t>
            </a:r>
          </a:p>
          <a:p>
            <a:r>
              <a:rPr lang="en-US" sz="2000" b="1" dirty="0"/>
              <a:t>If I need help with a problem, I want a clear solution.</a:t>
            </a:r>
          </a:p>
          <a:p>
            <a:r>
              <a:rPr lang="en-US" sz="2000" b="1" dirty="0"/>
              <a:t>If I am in emotional pain, I want God make the pain go away.</a:t>
            </a:r>
          </a:p>
          <a:p>
            <a:r>
              <a:rPr lang="en-US" sz="2000" b="1" dirty="0"/>
              <a:t>Sometimes, though, I feel the same way I did during my dropped call with my wife.</a:t>
            </a:r>
          </a:p>
          <a:p>
            <a:r>
              <a:rPr lang="en-US" sz="2000" b="1" dirty="0"/>
              <a:t>I talk to God in prayer and feel and see no change.</a:t>
            </a:r>
          </a:p>
          <a:p>
            <a:r>
              <a:rPr lang="en-US" sz="2000" b="1" dirty="0"/>
              <a:t>It is in those moments that I need to remember that God’s voice sometimes comes in a gentle whisper.</a:t>
            </a:r>
          </a:p>
        </p:txBody>
      </p:sp>
    </p:spTree>
    <p:extLst>
      <p:ext uri="{BB962C8B-B14F-4D97-AF65-F5344CB8AC3E}">
        <p14:creationId xmlns:p14="http://schemas.microsoft.com/office/powerpoint/2010/main" val="2263715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a:t>
            </a:r>
            <a:endParaRPr lang="en-US" dirty="0"/>
          </a:p>
        </p:txBody>
      </p:sp>
      <p:sp>
        <p:nvSpPr>
          <p:cNvPr id="3" name="Content Placeholder 2"/>
          <p:cNvSpPr>
            <a:spLocks noGrp="1"/>
          </p:cNvSpPr>
          <p:nvPr>
            <p:ph sz="quarter" idx="13"/>
          </p:nvPr>
        </p:nvSpPr>
        <p:spPr/>
        <p:txBody>
          <a:bodyPr>
            <a:normAutofit/>
          </a:bodyPr>
          <a:lstStyle/>
          <a:p>
            <a:r>
              <a:rPr lang="en-US" sz="1800" b="1" dirty="0"/>
              <a:t>He doesn’t always work in dramatic ways.</a:t>
            </a:r>
          </a:p>
          <a:p>
            <a:r>
              <a:rPr lang="en-US" sz="1800" b="1" dirty="0"/>
              <a:t>Sometimes it is in the little things that God moves the most.</a:t>
            </a:r>
          </a:p>
          <a:p>
            <a:r>
              <a:rPr lang="en-US" sz="1800" b="1" dirty="0"/>
              <a:t>I might not feel healthy right away, but He may nudge me toward the help that I need.</a:t>
            </a:r>
          </a:p>
          <a:p>
            <a:r>
              <a:rPr lang="en-US" sz="1800" b="1" dirty="0"/>
              <a:t>A solution may not present itself to fix my problems, but He can use those problems to make me stronger.</a:t>
            </a:r>
          </a:p>
          <a:p>
            <a:r>
              <a:rPr lang="en-US" sz="1800" b="1" dirty="0"/>
              <a:t>The pain may not always go away immediately, but </a:t>
            </a:r>
            <a:r>
              <a:rPr lang="en-US" sz="1800" b="1" dirty="0" smtClean="0"/>
              <a:t>even in it, I can begin to see the fact that it could be worse.</a:t>
            </a:r>
            <a:endParaRPr lang="en-US" sz="1800" b="1" dirty="0"/>
          </a:p>
          <a:p>
            <a:endParaRPr lang="en-US" dirty="0"/>
          </a:p>
        </p:txBody>
      </p:sp>
    </p:spTree>
    <p:extLst>
      <p:ext uri="{BB962C8B-B14F-4D97-AF65-F5344CB8AC3E}">
        <p14:creationId xmlns:p14="http://schemas.microsoft.com/office/powerpoint/2010/main" val="1643936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Prayer</a:t>
            </a:r>
            <a:endParaRPr lang="en-US" b="1" dirty="0">
              <a:solidFill>
                <a:srgbClr val="FFC000"/>
              </a:solidFill>
            </a:endParaRPr>
          </a:p>
        </p:txBody>
      </p:sp>
      <p:sp>
        <p:nvSpPr>
          <p:cNvPr id="3" name="Content Placeholder 2"/>
          <p:cNvSpPr>
            <a:spLocks noGrp="1"/>
          </p:cNvSpPr>
          <p:nvPr>
            <p:ph sz="quarter" idx="13"/>
          </p:nvPr>
        </p:nvSpPr>
        <p:spPr/>
        <p:txBody>
          <a:bodyPr>
            <a:noAutofit/>
          </a:bodyPr>
          <a:lstStyle/>
          <a:p>
            <a:r>
              <a:rPr lang="en-US" sz="2200" b="1" dirty="0" smtClean="0"/>
              <a:t>Father, we thank you and come to you most humbly and graciously asking to forgive us our sins of omission and commission.  We thank you for allowing us to be here and thank you in advance for allowing us to return to our destinations safely.  Father, I ask that you let </a:t>
            </a:r>
            <a:r>
              <a:rPr lang="en-US" sz="2200" b="1" dirty="0"/>
              <a:t>these, your people, be blessed by thee and never impressed by </a:t>
            </a:r>
            <a:r>
              <a:rPr lang="en-US" sz="2200" b="1" dirty="0" smtClean="0"/>
              <a:t>me. </a:t>
            </a:r>
            <a:r>
              <a:rPr lang="en-US" sz="2200" b="1" dirty="0"/>
              <a:t>Let the words of my mouth and the meditations of my heart be acceptable in your site oh Lord my strength and my redeemer. </a:t>
            </a:r>
            <a:r>
              <a:rPr lang="en-US" sz="2200" b="1" dirty="0" smtClean="0"/>
              <a:t> Give each one under the sound of my voice an ear to hear, a mind to receive, and a heart to believe; so that they see you more clearly, love you more dearly, and follow you more nearly.  These things we ask in Jesus’ name, amen.</a:t>
            </a:r>
            <a:endParaRPr lang="en-US" sz="2200" b="1" dirty="0"/>
          </a:p>
        </p:txBody>
      </p:sp>
    </p:spTree>
    <p:extLst>
      <p:ext uri="{BB962C8B-B14F-4D97-AF65-F5344CB8AC3E}">
        <p14:creationId xmlns:p14="http://schemas.microsoft.com/office/powerpoint/2010/main" val="13904302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Buzzer Beater</a:t>
            </a:r>
            <a:endParaRPr lang="en-US" dirty="0"/>
          </a:p>
        </p:txBody>
      </p:sp>
      <p:sp>
        <p:nvSpPr>
          <p:cNvPr id="3" name="Content Placeholder 2"/>
          <p:cNvSpPr>
            <a:spLocks noGrp="1"/>
          </p:cNvSpPr>
          <p:nvPr>
            <p:ph sz="quarter" idx="13"/>
          </p:nvPr>
        </p:nvSpPr>
        <p:spPr/>
        <p:txBody>
          <a:bodyPr/>
          <a:lstStyle/>
          <a:p>
            <a:r>
              <a:rPr lang="en-US" sz="2000" b="1" dirty="0"/>
              <a:t>These are just a few tangible ways that God speaks through a whisper.</a:t>
            </a:r>
          </a:p>
          <a:p>
            <a:r>
              <a:rPr lang="en-US" sz="2000" b="1" dirty="0"/>
              <a:t>How are you looking for God to respond to your prayers?</a:t>
            </a:r>
          </a:p>
          <a:p>
            <a:r>
              <a:rPr lang="en-US" sz="2000" b="1" dirty="0"/>
              <a:t>Maybe the connection hasn’t been lost.</a:t>
            </a:r>
          </a:p>
          <a:p>
            <a:r>
              <a:rPr lang="en-US" sz="2000" b="1" dirty="0"/>
              <a:t>Perhaps you are just not listening carefully enough.</a:t>
            </a:r>
          </a:p>
          <a:p>
            <a:pPr marL="0" indent="0">
              <a:buNone/>
            </a:pPr>
            <a:endParaRPr lang="en-US" dirty="0"/>
          </a:p>
        </p:txBody>
      </p:sp>
    </p:spTree>
    <p:extLst>
      <p:ext uri="{BB962C8B-B14F-4D97-AF65-F5344CB8AC3E}">
        <p14:creationId xmlns:p14="http://schemas.microsoft.com/office/powerpoint/2010/main" val="9403017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talk…</a:t>
            </a:r>
            <a:endParaRPr lang="en-US" dirty="0"/>
          </a:p>
        </p:txBody>
      </p:sp>
      <p:sp>
        <p:nvSpPr>
          <p:cNvPr id="3" name="Content Placeholder 2"/>
          <p:cNvSpPr>
            <a:spLocks noGrp="1"/>
          </p:cNvSpPr>
          <p:nvPr>
            <p:ph sz="quarter" idx="13"/>
          </p:nvPr>
        </p:nvSpPr>
        <p:spPr/>
        <p:txBody>
          <a:bodyPr>
            <a:normAutofit/>
          </a:bodyPr>
          <a:lstStyle/>
          <a:p>
            <a:r>
              <a:rPr lang="en-US" sz="2800" b="1" dirty="0"/>
              <a:t>What things in your life can make it difficult for you to hear God’s whisper?</a:t>
            </a:r>
          </a:p>
          <a:p>
            <a:r>
              <a:rPr lang="en-US" sz="2800" b="1" dirty="0"/>
              <a:t>Why do you think that God uses a whisper sometimes instead of a dramatic experience?</a:t>
            </a:r>
          </a:p>
        </p:txBody>
      </p:sp>
    </p:spTree>
    <p:extLst>
      <p:ext uri="{BB962C8B-B14F-4D97-AF65-F5344CB8AC3E}">
        <p14:creationId xmlns:p14="http://schemas.microsoft.com/office/powerpoint/2010/main" val="22167509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r>
              <a:rPr lang="en-US" sz="4800" b="1" dirty="0" smtClean="0">
                <a:solidFill>
                  <a:srgbClr val="FFC000"/>
                </a:solidFill>
              </a:rPr>
              <a:t>ANY ADDITIONAL QUESTIONS?</a:t>
            </a:r>
            <a:endParaRPr lang="en-US" sz="4800" b="1" dirty="0">
              <a:solidFill>
                <a:srgbClr val="FFC000"/>
              </a:solidFill>
            </a:endParaRPr>
          </a:p>
        </p:txBody>
      </p:sp>
    </p:spTree>
    <p:extLst>
      <p:ext uri="{BB962C8B-B14F-4D97-AF65-F5344CB8AC3E}">
        <p14:creationId xmlns:p14="http://schemas.microsoft.com/office/powerpoint/2010/main" val="4256834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of Action</a:t>
            </a:r>
            <a:endParaRPr lang="en-US" dirty="0"/>
          </a:p>
        </p:txBody>
      </p:sp>
      <p:sp>
        <p:nvSpPr>
          <p:cNvPr id="3" name="Content Placeholder 2"/>
          <p:cNvSpPr>
            <a:spLocks noGrp="1"/>
          </p:cNvSpPr>
          <p:nvPr>
            <p:ph sz="quarter" idx="13"/>
          </p:nvPr>
        </p:nvSpPr>
        <p:spPr/>
        <p:txBody>
          <a:bodyPr>
            <a:normAutofit/>
          </a:bodyPr>
          <a:lstStyle/>
          <a:p>
            <a:r>
              <a:rPr lang="en-US" sz="2000" b="1" dirty="0" smtClean="0"/>
              <a:t>Stretch your brain</a:t>
            </a:r>
          </a:p>
          <a:p>
            <a:r>
              <a:rPr lang="en-US" sz="2000" b="1" dirty="0"/>
              <a:t>T.O.I.Y- Mannequin Challenge </a:t>
            </a:r>
            <a:r>
              <a:rPr lang="en-US" sz="2000" b="1" dirty="0" smtClean="0"/>
              <a:t>Fail</a:t>
            </a:r>
          </a:p>
          <a:p>
            <a:r>
              <a:rPr lang="en-US" sz="2000" b="1" dirty="0" smtClean="0"/>
              <a:t>Prayer lesson</a:t>
            </a:r>
          </a:p>
          <a:p>
            <a:r>
              <a:rPr lang="en-US" sz="2000" b="1" dirty="0" smtClean="0"/>
              <a:t>Q &amp; A</a:t>
            </a:r>
            <a:endParaRPr lang="en-US" sz="2000" b="1" dirty="0"/>
          </a:p>
        </p:txBody>
      </p:sp>
    </p:spTree>
    <p:extLst>
      <p:ext uri="{BB962C8B-B14F-4D97-AF65-F5344CB8AC3E}">
        <p14:creationId xmlns:p14="http://schemas.microsoft.com/office/powerpoint/2010/main" val="632566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Stretch your </a:t>
            </a:r>
            <a:r>
              <a:rPr lang="en-US" dirty="0" smtClean="0"/>
              <a:t>brain</a:t>
            </a:r>
            <a:endParaRPr lang="en-US" dirty="0"/>
          </a:p>
        </p:txBody>
      </p:sp>
      <p:sp>
        <p:nvSpPr>
          <p:cNvPr id="3" name="Content Placeholder 2"/>
          <p:cNvSpPr>
            <a:spLocks noGrp="1"/>
          </p:cNvSpPr>
          <p:nvPr>
            <p:ph sz="quarter" idx="13"/>
          </p:nvPr>
        </p:nvSpPr>
        <p:spPr/>
        <p:txBody>
          <a:bodyPr>
            <a:normAutofit/>
          </a:bodyPr>
          <a:lstStyle/>
          <a:p>
            <a:endParaRPr lang="en-US" sz="2400" dirty="0" smtClean="0"/>
          </a:p>
          <a:p>
            <a:pPr marL="0" indent="0" algn="ctr">
              <a:buNone/>
            </a:pPr>
            <a:endParaRPr lang="en-US" sz="2400" dirty="0"/>
          </a:p>
          <a:p>
            <a:pPr marL="0" indent="0" algn="ctr">
              <a:buNone/>
            </a:pPr>
            <a:endParaRPr lang="en-US" sz="2400" dirty="0" smtClean="0"/>
          </a:p>
          <a:p>
            <a:pPr marL="0" indent="0" algn="ctr">
              <a:buNone/>
            </a:pPr>
            <a:endParaRPr lang="en-US" sz="2400" dirty="0"/>
          </a:p>
        </p:txBody>
      </p:sp>
      <p:sp>
        <p:nvSpPr>
          <p:cNvPr id="4" name="Rectangle 1"/>
          <p:cNvSpPr>
            <a:spLocks noChangeArrowheads="1"/>
          </p:cNvSpPr>
          <p:nvPr/>
        </p:nvSpPr>
        <p:spPr bwMode="auto">
          <a:xfrm>
            <a:off x="609600" y="1565969"/>
            <a:ext cx="954908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anose="020B0604030504040204" pitchFamily="34" charset="0"/>
              </a:rPr>
              <a:t>How can you get ten horses into nine stables, one per stable?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54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p>
        </p:txBody>
      </p:sp>
      <p:pic>
        <p:nvPicPr>
          <p:cNvPr id="5" name="Picture 2" descr="Puzzle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362200"/>
            <a:ext cx="5543550" cy="561975"/>
          </a:xfrm>
          <a:prstGeom prst="rect">
            <a:avLst/>
          </a:prstGeom>
          <a:solidFill>
            <a:schemeClr val="tx1"/>
          </a:solidFill>
        </p:spPr>
      </p:pic>
    </p:spTree>
    <p:extLst>
      <p:ext uri="{BB962C8B-B14F-4D97-AF65-F5344CB8AC3E}">
        <p14:creationId xmlns:p14="http://schemas.microsoft.com/office/powerpoint/2010/main" val="3312442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1</a:t>
            </a:r>
            <a:endParaRPr lang="en-US" dirty="0"/>
          </a:p>
        </p:txBody>
      </p:sp>
      <p:pic>
        <p:nvPicPr>
          <p:cNvPr id="1026" name="Picture 2" descr="Puzzle Answer"/>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2038350" y="2743200"/>
            <a:ext cx="5067300" cy="561975"/>
          </a:xfrm>
          <a:prstGeom prst="rect">
            <a:avLst/>
          </a:prstGeom>
          <a:solidFill>
            <a:schemeClr val="tx1"/>
          </a:solidFill>
        </p:spPr>
      </p:pic>
    </p:spTree>
    <p:extLst>
      <p:ext uri="{BB962C8B-B14F-4D97-AF65-F5344CB8AC3E}">
        <p14:creationId xmlns:p14="http://schemas.microsoft.com/office/powerpoint/2010/main" val="2408533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Stretch your brain- Word Connections</a:t>
            </a:r>
          </a:p>
        </p:txBody>
      </p:sp>
      <p:sp>
        <p:nvSpPr>
          <p:cNvPr id="3" name="Content Placeholder 2"/>
          <p:cNvSpPr>
            <a:spLocks noGrp="1"/>
          </p:cNvSpPr>
          <p:nvPr>
            <p:ph sz="quarter" idx="13"/>
          </p:nvPr>
        </p:nvSpPr>
        <p:spPr/>
        <p:txBody>
          <a:bodyPr>
            <a:normAutofit/>
          </a:bodyPr>
          <a:lstStyle/>
          <a:p>
            <a:r>
              <a:rPr lang="en-US" sz="2400" dirty="0" smtClean="0"/>
              <a:t>2. </a:t>
            </a:r>
            <a:r>
              <a:rPr lang="en-US" sz="2400" dirty="0" smtClean="0"/>
              <a:t>Can you rearrange these into a sentence?</a:t>
            </a:r>
          </a:p>
          <a:p>
            <a:pPr marL="0" indent="0">
              <a:buNone/>
            </a:pPr>
            <a:endParaRPr lang="en-US" sz="2800" dirty="0"/>
          </a:p>
        </p:txBody>
      </p:sp>
      <p:sp>
        <p:nvSpPr>
          <p:cNvPr id="4" name="Rectangle 1"/>
          <p:cNvSpPr>
            <a:spLocks noChangeArrowheads="1"/>
          </p:cNvSpPr>
          <p:nvPr/>
        </p:nvSpPr>
        <p:spPr bwMode="auto">
          <a:xfrm>
            <a:off x="2133600" y="2450814"/>
            <a:ext cx="460094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anose="020B0604020202020204" pitchFamily="34" charset="0"/>
              </a:rPr>
              <a:t>h a t </a:t>
            </a:r>
            <a:r>
              <a:rPr kumimoji="0" lang="en-US" sz="3200" b="0" i="0" u="none" strike="noStrike" cap="none" normalizeH="0" baseline="0" dirty="0" err="1" smtClean="0">
                <a:ln>
                  <a:noFill/>
                </a:ln>
                <a:solidFill>
                  <a:schemeClr val="tx1"/>
                </a:solidFill>
                <a:effectLst/>
                <a:latin typeface="Arial" panose="020B0604020202020204" pitchFamily="34" charset="0"/>
              </a:rPr>
              <a:t>t</a:t>
            </a:r>
            <a:r>
              <a:rPr kumimoji="0" lang="en-US" sz="3200" b="0" i="0" u="none" strike="noStrike" cap="none" normalizeH="0" baseline="0" dirty="0" smtClean="0">
                <a:ln>
                  <a:noFill/>
                </a:ln>
                <a:solidFill>
                  <a:schemeClr val="tx1"/>
                </a:solidFill>
                <a:effectLst/>
                <a:latin typeface="Arial" panose="020B0604020202020204" pitchFamily="34" charset="0"/>
              </a:rPr>
              <a:t> c n t a e b o n d e </a:t>
            </a:r>
          </a:p>
        </p:txBody>
      </p:sp>
    </p:spTree>
    <p:extLst>
      <p:ext uri="{BB962C8B-B14F-4D97-AF65-F5344CB8AC3E}">
        <p14:creationId xmlns:p14="http://schemas.microsoft.com/office/powerpoint/2010/main" val="2991999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2</a:t>
            </a:r>
            <a:endParaRPr lang="en-US" dirty="0"/>
          </a:p>
        </p:txBody>
      </p:sp>
      <p:sp>
        <p:nvSpPr>
          <p:cNvPr id="3" name="Content Placeholder 2"/>
          <p:cNvSpPr>
            <a:spLocks noGrp="1"/>
          </p:cNvSpPr>
          <p:nvPr>
            <p:ph sz="quarter" idx="13"/>
          </p:nvPr>
        </p:nvSpPr>
        <p:spPr/>
        <p:txBody>
          <a:bodyPr>
            <a:normAutofit/>
          </a:bodyPr>
          <a:lstStyle/>
          <a:p>
            <a:r>
              <a:rPr lang="en-US" sz="5400" dirty="0" smtClean="0"/>
              <a:t>“That can’t be done”</a:t>
            </a:r>
            <a:endParaRPr lang="en-US" sz="5400" dirty="0"/>
          </a:p>
        </p:txBody>
      </p:sp>
    </p:spTree>
    <p:extLst>
      <p:ext uri="{BB962C8B-B14F-4D97-AF65-F5344CB8AC3E}">
        <p14:creationId xmlns:p14="http://schemas.microsoft.com/office/powerpoint/2010/main" val="4007268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Stretch your brain- Word Connections</a:t>
            </a:r>
          </a:p>
        </p:txBody>
      </p:sp>
      <p:sp>
        <p:nvSpPr>
          <p:cNvPr id="3" name="Content Placeholder 2"/>
          <p:cNvSpPr>
            <a:spLocks noGrp="1"/>
          </p:cNvSpPr>
          <p:nvPr>
            <p:ph sz="quarter" idx="13"/>
          </p:nvPr>
        </p:nvSpPr>
        <p:spPr/>
        <p:txBody>
          <a:bodyPr>
            <a:normAutofit/>
          </a:bodyPr>
          <a:lstStyle/>
          <a:p>
            <a:r>
              <a:rPr lang="en-US" sz="2400" dirty="0" smtClean="0"/>
              <a:t>3. </a:t>
            </a:r>
            <a:r>
              <a:rPr lang="en-US" sz="2400" dirty="0" smtClean="0"/>
              <a:t>Rearrange these letters to make a single word.</a:t>
            </a:r>
            <a:endParaRPr lang="en-US" sz="2400" dirty="0" smtClean="0"/>
          </a:p>
          <a:p>
            <a:pPr marL="0" indent="0">
              <a:buNone/>
            </a:pPr>
            <a:r>
              <a:rPr lang="en-US" sz="2400" dirty="0"/>
              <a:t> </a:t>
            </a:r>
            <a:r>
              <a:rPr lang="en-US" sz="2400" dirty="0" smtClean="0"/>
              <a:t>         </a:t>
            </a:r>
            <a:r>
              <a:rPr lang="en-US" sz="4400" dirty="0" smtClean="0"/>
              <a:t>DRAGON LEWIS</a:t>
            </a:r>
            <a:endParaRPr lang="en-US" sz="2400" dirty="0"/>
          </a:p>
        </p:txBody>
      </p:sp>
    </p:spTree>
    <p:extLst>
      <p:ext uri="{BB962C8B-B14F-4D97-AF65-F5344CB8AC3E}">
        <p14:creationId xmlns:p14="http://schemas.microsoft.com/office/powerpoint/2010/main" val="3270976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3</a:t>
            </a:r>
            <a:endParaRPr lang="en-US" dirty="0"/>
          </a:p>
        </p:txBody>
      </p:sp>
      <p:sp>
        <p:nvSpPr>
          <p:cNvPr id="3" name="Content Placeholder 2"/>
          <p:cNvSpPr>
            <a:spLocks noGrp="1"/>
          </p:cNvSpPr>
          <p:nvPr>
            <p:ph sz="quarter" idx="13"/>
          </p:nvPr>
        </p:nvSpPr>
        <p:spPr/>
        <p:txBody>
          <a:bodyPr>
            <a:normAutofit/>
          </a:bodyPr>
          <a:lstStyle/>
          <a:p>
            <a:r>
              <a:rPr lang="en-US" sz="5400" dirty="0" smtClean="0"/>
              <a:t>“A single word”</a:t>
            </a:r>
            <a:endParaRPr lang="en-US" sz="5400" dirty="0"/>
          </a:p>
        </p:txBody>
      </p:sp>
    </p:spTree>
    <p:extLst>
      <p:ext uri="{BB962C8B-B14F-4D97-AF65-F5344CB8AC3E}">
        <p14:creationId xmlns:p14="http://schemas.microsoft.com/office/powerpoint/2010/main" val="3974681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653</TotalTime>
  <Words>1227</Words>
  <Application>Microsoft Office PowerPoint</Application>
  <PresentationFormat>On-screen Show (4:3)</PresentationFormat>
  <Paragraphs>92</Paragraphs>
  <Slides>22</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Narrow</vt:lpstr>
      <vt:lpstr>Calibri</vt:lpstr>
      <vt:lpstr>Courier New</vt:lpstr>
      <vt:lpstr>Verdana</vt:lpstr>
      <vt:lpstr>Horizon</vt:lpstr>
      <vt:lpstr>Prayer…it’s not a             street </vt:lpstr>
      <vt:lpstr>Prayer</vt:lpstr>
      <vt:lpstr>Plan of Action</vt:lpstr>
      <vt:lpstr>Stretch your brain</vt:lpstr>
      <vt:lpstr>ANSWER 1</vt:lpstr>
      <vt:lpstr>Stretch your brain- Word Connections</vt:lpstr>
      <vt:lpstr>Answer 2</vt:lpstr>
      <vt:lpstr>Stretch your brain- Word Connections</vt:lpstr>
      <vt:lpstr>Answer 3</vt:lpstr>
      <vt:lpstr>Stretch your brain- Word Connections</vt:lpstr>
      <vt:lpstr>Answer 4</vt:lpstr>
      <vt:lpstr>Stretch your brain- Patterns (LAST ONE)</vt:lpstr>
      <vt:lpstr>Answer 5</vt:lpstr>
      <vt:lpstr>T.O.I.Y. </vt:lpstr>
      <vt:lpstr>A story</vt:lpstr>
      <vt:lpstr>I kings 19:10-13</vt:lpstr>
      <vt:lpstr>What does this mean?</vt:lpstr>
      <vt:lpstr>What are your prayer expectations?</vt:lpstr>
      <vt:lpstr>What else?</vt:lpstr>
      <vt:lpstr>Buzzer Beater</vt:lpstr>
      <vt:lpstr>Let’s talk…</vt:lpstr>
      <vt:lpstr>ANY ADDITIONAL QUESTIONS?</vt:lpstr>
    </vt:vector>
  </TitlesOfParts>
  <Company>Acument Global Technologies,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PRIORITIES…</dc:title>
  <dc:creator>mmiller</dc:creator>
  <cp:lastModifiedBy>Marcellus</cp:lastModifiedBy>
  <cp:revision>21</cp:revision>
  <dcterms:created xsi:type="dcterms:W3CDTF">2016-06-01T17:12:44Z</dcterms:created>
  <dcterms:modified xsi:type="dcterms:W3CDTF">2016-12-21T22:27:24Z</dcterms:modified>
</cp:coreProperties>
</file>