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6" r:id="rId10"/>
    <p:sldId id="265"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2D1D9E-046B-4AA9-BF10-F31E9659C951}"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ADE2A-8522-4091-94C3-02320FAC387C}" type="slidenum">
              <a:rPr lang="en-US" smtClean="0"/>
              <a:t>‹#›</a:t>
            </a:fld>
            <a:endParaRPr lang="en-US"/>
          </a:p>
        </p:txBody>
      </p:sp>
    </p:spTree>
    <p:extLst>
      <p:ext uri="{BB962C8B-B14F-4D97-AF65-F5344CB8AC3E}">
        <p14:creationId xmlns:p14="http://schemas.microsoft.com/office/powerpoint/2010/main" val="3716949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D1D9E-046B-4AA9-BF10-F31E9659C951}"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ADE2A-8522-4091-94C3-02320FAC387C}" type="slidenum">
              <a:rPr lang="en-US" smtClean="0"/>
              <a:t>‹#›</a:t>
            </a:fld>
            <a:endParaRPr lang="en-US"/>
          </a:p>
        </p:txBody>
      </p:sp>
    </p:spTree>
    <p:extLst>
      <p:ext uri="{BB962C8B-B14F-4D97-AF65-F5344CB8AC3E}">
        <p14:creationId xmlns:p14="http://schemas.microsoft.com/office/powerpoint/2010/main" val="305081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D1D9E-046B-4AA9-BF10-F31E9659C951}"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ADE2A-8522-4091-94C3-02320FAC387C}" type="slidenum">
              <a:rPr lang="en-US" smtClean="0"/>
              <a:t>‹#›</a:t>
            </a:fld>
            <a:endParaRPr lang="en-US"/>
          </a:p>
        </p:txBody>
      </p:sp>
    </p:spTree>
    <p:extLst>
      <p:ext uri="{BB962C8B-B14F-4D97-AF65-F5344CB8AC3E}">
        <p14:creationId xmlns:p14="http://schemas.microsoft.com/office/powerpoint/2010/main" val="1473917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D1D9E-046B-4AA9-BF10-F31E9659C951}"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ADE2A-8522-4091-94C3-02320FAC387C}" type="slidenum">
              <a:rPr lang="en-US" smtClean="0"/>
              <a:t>‹#›</a:t>
            </a:fld>
            <a:endParaRPr lang="en-US"/>
          </a:p>
        </p:txBody>
      </p:sp>
    </p:spTree>
    <p:extLst>
      <p:ext uri="{BB962C8B-B14F-4D97-AF65-F5344CB8AC3E}">
        <p14:creationId xmlns:p14="http://schemas.microsoft.com/office/powerpoint/2010/main" val="3436138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2D1D9E-046B-4AA9-BF10-F31E9659C951}"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ADE2A-8522-4091-94C3-02320FAC387C}" type="slidenum">
              <a:rPr lang="en-US" smtClean="0"/>
              <a:t>‹#›</a:t>
            </a:fld>
            <a:endParaRPr lang="en-US"/>
          </a:p>
        </p:txBody>
      </p:sp>
    </p:spTree>
    <p:extLst>
      <p:ext uri="{BB962C8B-B14F-4D97-AF65-F5344CB8AC3E}">
        <p14:creationId xmlns:p14="http://schemas.microsoft.com/office/powerpoint/2010/main" val="366230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2D1D9E-046B-4AA9-BF10-F31E9659C951}"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ADE2A-8522-4091-94C3-02320FAC387C}" type="slidenum">
              <a:rPr lang="en-US" smtClean="0"/>
              <a:t>‹#›</a:t>
            </a:fld>
            <a:endParaRPr lang="en-US"/>
          </a:p>
        </p:txBody>
      </p:sp>
    </p:spTree>
    <p:extLst>
      <p:ext uri="{BB962C8B-B14F-4D97-AF65-F5344CB8AC3E}">
        <p14:creationId xmlns:p14="http://schemas.microsoft.com/office/powerpoint/2010/main" val="1055422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2D1D9E-046B-4AA9-BF10-F31E9659C951}" type="datetimeFigureOut">
              <a:rPr lang="en-US" smtClean="0"/>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ADE2A-8522-4091-94C3-02320FAC387C}" type="slidenum">
              <a:rPr lang="en-US" smtClean="0"/>
              <a:t>‹#›</a:t>
            </a:fld>
            <a:endParaRPr lang="en-US"/>
          </a:p>
        </p:txBody>
      </p:sp>
    </p:spTree>
    <p:extLst>
      <p:ext uri="{BB962C8B-B14F-4D97-AF65-F5344CB8AC3E}">
        <p14:creationId xmlns:p14="http://schemas.microsoft.com/office/powerpoint/2010/main" val="4052062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2D1D9E-046B-4AA9-BF10-F31E9659C951}" type="datetimeFigureOut">
              <a:rPr lang="en-US" smtClean="0"/>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ADE2A-8522-4091-94C3-02320FAC387C}" type="slidenum">
              <a:rPr lang="en-US" smtClean="0"/>
              <a:t>‹#›</a:t>
            </a:fld>
            <a:endParaRPr lang="en-US"/>
          </a:p>
        </p:txBody>
      </p:sp>
    </p:spTree>
    <p:extLst>
      <p:ext uri="{BB962C8B-B14F-4D97-AF65-F5344CB8AC3E}">
        <p14:creationId xmlns:p14="http://schemas.microsoft.com/office/powerpoint/2010/main" val="2258682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D1D9E-046B-4AA9-BF10-F31E9659C951}" type="datetimeFigureOut">
              <a:rPr lang="en-US" smtClean="0"/>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ADE2A-8522-4091-94C3-02320FAC387C}" type="slidenum">
              <a:rPr lang="en-US" smtClean="0"/>
              <a:t>‹#›</a:t>
            </a:fld>
            <a:endParaRPr lang="en-US"/>
          </a:p>
        </p:txBody>
      </p:sp>
    </p:spTree>
    <p:extLst>
      <p:ext uri="{BB962C8B-B14F-4D97-AF65-F5344CB8AC3E}">
        <p14:creationId xmlns:p14="http://schemas.microsoft.com/office/powerpoint/2010/main" val="144353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D1D9E-046B-4AA9-BF10-F31E9659C951}"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ADE2A-8522-4091-94C3-02320FAC387C}" type="slidenum">
              <a:rPr lang="en-US" smtClean="0"/>
              <a:t>‹#›</a:t>
            </a:fld>
            <a:endParaRPr lang="en-US"/>
          </a:p>
        </p:txBody>
      </p:sp>
    </p:spTree>
    <p:extLst>
      <p:ext uri="{BB962C8B-B14F-4D97-AF65-F5344CB8AC3E}">
        <p14:creationId xmlns:p14="http://schemas.microsoft.com/office/powerpoint/2010/main" val="1020337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D1D9E-046B-4AA9-BF10-F31E9659C951}"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ADE2A-8522-4091-94C3-02320FAC387C}" type="slidenum">
              <a:rPr lang="en-US" smtClean="0"/>
              <a:t>‹#›</a:t>
            </a:fld>
            <a:endParaRPr lang="en-US"/>
          </a:p>
        </p:txBody>
      </p:sp>
    </p:spTree>
    <p:extLst>
      <p:ext uri="{BB962C8B-B14F-4D97-AF65-F5344CB8AC3E}">
        <p14:creationId xmlns:p14="http://schemas.microsoft.com/office/powerpoint/2010/main" val="4269762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D1D9E-046B-4AA9-BF10-F31E9659C951}" type="datetimeFigureOut">
              <a:rPr lang="en-US" smtClean="0"/>
              <a:t>11/18/2015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ADE2A-8522-4091-94C3-02320FAC387C}" type="slidenum">
              <a:rPr lang="en-US" smtClean="0"/>
              <a:t>‹#›</a:t>
            </a:fld>
            <a:endParaRPr lang="en-US"/>
          </a:p>
        </p:txBody>
      </p:sp>
    </p:spTree>
    <p:extLst>
      <p:ext uri="{BB962C8B-B14F-4D97-AF65-F5344CB8AC3E}">
        <p14:creationId xmlns:p14="http://schemas.microsoft.com/office/powerpoint/2010/main" val="3761390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smtClean="0">
                <a:solidFill>
                  <a:srgbClr val="0070C0"/>
                </a:solidFill>
              </a:rPr>
              <a:t>A </a:t>
            </a:r>
            <a:r>
              <a:rPr lang="en-US" sz="6000" b="1" dirty="0" smtClean="0">
                <a:solidFill>
                  <a:srgbClr val="0070C0"/>
                </a:solidFill>
              </a:rPr>
              <a:t>“</a:t>
            </a:r>
            <a:r>
              <a:rPr lang="en-US" sz="6000" b="1" u="dbl" dirty="0" smtClean="0">
                <a:solidFill>
                  <a:srgbClr val="0070C0"/>
                </a:solidFill>
              </a:rPr>
              <a:t>BUT IF NOT</a:t>
            </a:r>
            <a:r>
              <a:rPr lang="en-US" sz="6000" b="1" dirty="0" smtClean="0">
                <a:solidFill>
                  <a:srgbClr val="0070C0"/>
                </a:solidFill>
              </a:rPr>
              <a:t>” Kind of Faith</a:t>
            </a:r>
            <a:endParaRPr lang="en-US" sz="6000" b="1" dirty="0">
              <a:solidFill>
                <a:srgbClr val="0070C0"/>
              </a:solidFill>
            </a:endParaRPr>
          </a:p>
        </p:txBody>
      </p:sp>
      <p:sp>
        <p:nvSpPr>
          <p:cNvPr id="3" name="Subtitle 2"/>
          <p:cNvSpPr>
            <a:spLocks noGrp="1"/>
          </p:cNvSpPr>
          <p:nvPr>
            <p:ph type="subTitle" idx="1"/>
          </p:nvPr>
        </p:nvSpPr>
        <p:spPr/>
        <p:txBody>
          <a:bodyPr/>
          <a:lstStyle/>
          <a:p>
            <a:r>
              <a:rPr lang="en-US" b="1" i="1" dirty="0" smtClean="0">
                <a:solidFill>
                  <a:srgbClr val="FF0000"/>
                </a:solidFill>
              </a:rPr>
              <a:t>Do you trust God enough to have it?</a:t>
            </a:r>
            <a:endParaRPr lang="en-US" b="1" i="1" dirty="0">
              <a:solidFill>
                <a:srgbClr val="FF0000"/>
              </a:solidFill>
            </a:endParaRPr>
          </a:p>
        </p:txBody>
      </p:sp>
    </p:spTree>
    <p:extLst>
      <p:ext uri="{BB962C8B-B14F-4D97-AF65-F5344CB8AC3E}">
        <p14:creationId xmlns:p14="http://schemas.microsoft.com/office/powerpoint/2010/main" val="1148142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371600"/>
            <a:ext cx="3657600" cy="3641344"/>
          </a:xfrm>
          <a:prstGeom prst="rect">
            <a:avLst/>
          </a:prstGeom>
        </p:spPr>
      </p:pic>
    </p:spTree>
    <p:extLst>
      <p:ext uri="{BB962C8B-B14F-4D97-AF65-F5344CB8AC3E}">
        <p14:creationId xmlns:p14="http://schemas.microsoft.com/office/powerpoint/2010/main" val="2284173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3 continued</a:t>
            </a:r>
            <a:endParaRPr lang="en-US" dirty="0"/>
          </a:p>
        </p:txBody>
      </p:sp>
      <p:sp>
        <p:nvSpPr>
          <p:cNvPr id="3" name="Content Placeholder 2"/>
          <p:cNvSpPr>
            <a:spLocks noGrp="1"/>
          </p:cNvSpPr>
          <p:nvPr>
            <p:ph sz="half" idx="1"/>
          </p:nvPr>
        </p:nvSpPr>
        <p:spPr/>
        <p:txBody>
          <a:bodyPr>
            <a:normAutofit fontScale="55000" lnSpcReduction="20000"/>
          </a:bodyPr>
          <a:lstStyle/>
          <a:p>
            <a:r>
              <a:rPr lang="en-US" baseline="30000" dirty="0" smtClean="0"/>
              <a:t>16 </a:t>
            </a:r>
            <a:r>
              <a:rPr lang="en-US" dirty="0" smtClean="0"/>
              <a:t>Shadrach, Meshach, and Abednego, answered and said to the king, O Nebuchadnezzar, we are not careful to answer thee in this matter.</a:t>
            </a:r>
          </a:p>
          <a:p>
            <a:r>
              <a:rPr lang="en-US" baseline="30000" dirty="0" smtClean="0"/>
              <a:t>17 </a:t>
            </a:r>
            <a:r>
              <a:rPr lang="en-US" b="1" i="1" u="sng" dirty="0" smtClean="0">
                <a:solidFill>
                  <a:srgbClr val="00B050"/>
                </a:solidFill>
              </a:rPr>
              <a:t>If it be so</a:t>
            </a:r>
            <a:r>
              <a:rPr lang="en-US" dirty="0" smtClean="0"/>
              <a:t>, our God whom we serve is able to deliver us from the burning fiery furnace, and he will deliver us out of thine hand, O king.</a:t>
            </a:r>
          </a:p>
          <a:p>
            <a:r>
              <a:rPr lang="en-US" baseline="30000" dirty="0" smtClean="0"/>
              <a:t>18 </a:t>
            </a:r>
            <a:r>
              <a:rPr lang="en-US" b="1" i="1" u="sng" dirty="0" smtClean="0">
                <a:solidFill>
                  <a:srgbClr val="00B050"/>
                </a:solidFill>
              </a:rPr>
              <a:t>But if not</a:t>
            </a:r>
            <a:r>
              <a:rPr lang="en-US" dirty="0" smtClean="0"/>
              <a:t>, be it known unto thee, O king, that we will not serve thy gods, nor worship the golden image which thou hast set up.</a:t>
            </a:r>
          </a:p>
          <a:p>
            <a:r>
              <a:rPr lang="en-US" baseline="30000" dirty="0" smtClean="0"/>
              <a:t>19 </a:t>
            </a:r>
            <a:r>
              <a:rPr lang="en-US" dirty="0" smtClean="0"/>
              <a:t>Then was Nebuchadnezzar full of fury, and the form of his visage was changed against Shadrach, Meshach, and Abednego: therefore he </a:t>
            </a:r>
            <a:r>
              <a:rPr lang="en-US" dirty="0" err="1" smtClean="0"/>
              <a:t>spake</a:t>
            </a:r>
            <a:r>
              <a:rPr lang="en-US" dirty="0" smtClean="0"/>
              <a:t>, and commanded that they should heat the furnace one seven times more than it was wont to be heated.</a:t>
            </a:r>
          </a:p>
          <a:p>
            <a:r>
              <a:rPr lang="en-US" baseline="30000" dirty="0" smtClean="0"/>
              <a:t>20 </a:t>
            </a:r>
            <a:r>
              <a:rPr lang="en-US" dirty="0" smtClean="0"/>
              <a:t>And he commanded the most mighty men that were in his army to bind Shadrach, Meshach, and Abednego, and to cast them into the burning fiery furnace.</a:t>
            </a:r>
          </a:p>
          <a:p>
            <a:endParaRPr lang="en-US" dirty="0"/>
          </a:p>
        </p:txBody>
      </p:sp>
      <p:sp>
        <p:nvSpPr>
          <p:cNvPr id="4" name="Content Placeholder 3"/>
          <p:cNvSpPr>
            <a:spLocks noGrp="1"/>
          </p:cNvSpPr>
          <p:nvPr>
            <p:ph sz="half" idx="2"/>
          </p:nvPr>
        </p:nvSpPr>
        <p:spPr/>
        <p:txBody>
          <a:bodyPr>
            <a:normAutofit fontScale="55000" lnSpcReduction="20000"/>
          </a:bodyPr>
          <a:lstStyle/>
          <a:p>
            <a:r>
              <a:rPr lang="en-US" baseline="30000" dirty="0" smtClean="0"/>
              <a:t>21 </a:t>
            </a:r>
            <a:r>
              <a:rPr lang="en-US" dirty="0" smtClean="0"/>
              <a:t>Then these men were bound in their coats, their hosen, and their hats, and their other garments, and were cast into the midst of the burning fiery furnace.</a:t>
            </a:r>
          </a:p>
          <a:p>
            <a:r>
              <a:rPr lang="en-US" baseline="30000" dirty="0" smtClean="0"/>
              <a:t>22 </a:t>
            </a:r>
            <a:r>
              <a:rPr lang="en-US" dirty="0" smtClean="0"/>
              <a:t>Therefore because the king's commandment was urgent, and the furnace exceeding hot, the flames of the fire slew those men that took up Shadrach, Meshach, and Abednego.</a:t>
            </a:r>
          </a:p>
          <a:p>
            <a:r>
              <a:rPr lang="en-US" baseline="30000" dirty="0" smtClean="0"/>
              <a:t>23 </a:t>
            </a:r>
            <a:r>
              <a:rPr lang="en-US" dirty="0" smtClean="0"/>
              <a:t>And these three men, Shadrach, Meshach, and Abednego, fell down bound into the midst of the burning fiery furnace.</a:t>
            </a:r>
          </a:p>
          <a:p>
            <a:r>
              <a:rPr lang="en-US" baseline="30000" dirty="0" smtClean="0"/>
              <a:t>24 </a:t>
            </a:r>
            <a:r>
              <a:rPr lang="en-US" dirty="0" smtClean="0"/>
              <a:t>Then Nebuchadnezzar the king was astonished, and rose up in haste, and </a:t>
            </a:r>
            <a:r>
              <a:rPr lang="en-US" dirty="0" err="1" smtClean="0"/>
              <a:t>spake</a:t>
            </a:r>
            <a:r>
              <a:rPr lang="en-US" dirty="0" smtClean="0"/>
              <a:t>, and said unto his counsellors, Did not we cast three men bound into the midst of the fire? They answered and said unto the king, True, O king.</a:t>
            </a:r>
          </a:p>
          <a:p>
            <a:r>
              <a:rPr lang="en-US" baseline="30000" dirty="0" smtClean="0"/>
              <a:t>25 </a:t>
            </a:r>
            <a:r>
              <a:rPr lang="en-US" dirty="0" smtClean="0"/>
              <a:t>He answered and said, Lo, I see four men loose, walking in the midst of the fire, and they have no hurt; and the form of the fourth is like the Son of God.</a:t>
            </a:r>
          </a:p>
          <a:p>
            <a:pPr marL="0" indent="0">
              <a:buNone/>
            </a:pPr>
            <a:endParaRPr lang="en-US" dirty="0"/>
          </a:p>
        </p:txBody>
      </p:sp>
    </p:spTree>
    <p:extLst>
      <p:ext uri="{BB962C8B-B14F-4D97-AF65-F5344CB8AC3E}">
        <p14:creationId xmlns:p14="http://schemas.microsoft.com/office/powerpoint/2010/main" val="3671399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3276600"/>
            <a:ext cx="3946072" cy="22098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799" y="844639"/>
            <a:ext cx="3657601" cy="2279561"/>
          </a:xfrm>
          <a:prstGeom prst="rect">
            <a:avLst/>
          </a:prstGeom>
        </p:spPr>
      </p:pic>
    </p:spTree>
    <p:extLst>
      <p:ext uri="{BB962C8B-B14F-4D97-AF65-F5344CB8AC3E}">
        <p14:creationId xmlns:p14="http://schemas.microsoft.com/office/powerpoint/2010/main" val="1869693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3 continued</a:t>
            </a:r>
            <a:endParaRPr lang="en-US" dirty="0"/>
          </a:p>
        </p:txBody>
      </p:sp>
      <p:sp>
        <p:nvSpPr>
          <p:cNvPr id="3" name="Content Placeholder 2"/>
          <p:cNvSpPr>
            <a:spLocks noGrp="1"/>
          </p:cNvSpPr>
          <p:nvPr>
            <p:ph idx="1"/>
          </p:nvPr>
        </p:nvSpPr>
        <p:spPr/>
        <p:txBody>
          <a:bodyPr>
            <a:normAutofit fontScale="55000" lnSpcReduction="20000"/>
          </a:bodyPr>
          <a:lstStyle/>
          <a:p>
            <a:r>
              <a:rPr lang="en-US" baseline="30000" dirty="0" smtClean="0"/>
              <a:t>26 </a:t>
            </a:r>
            <a:r>
              <a:rPr lang="en-US" dirty="0" smtClean="0"/>
              <a:t>Then Nebuchadnezzar came near to the mouth of the burning fiery furnace, and </a:t>
            </a:r>
            <a:r>
              <a:rPr lang="en-US" dirty="0" err="1" smtClean="0"/>
              <a:t>spake</a:t>
            </a:r>
            <a:r>
              <a:rPr lang="en-US" dirty="0" smtClean="0"/>
              <a:t>, and said, Shadrach, Meshach, and Abednego, ye servants of the most high God, come forth, and come hither. Then Shadrach, Meshach, and Abednego, came forth of the midst of the fire.</a:t>
            </a:r>
          </a:p>
          <a:p>
            <a:r>
              <a:rPr lang="en-US" baseline="30000" dirty="0" smtClean="0"/>
              <a:t>27 </a:t>
            </a:r>
            <a:r>
              <a:rPr lang="en-US" dirty="0" smtClean="0"/>
              <a:t>And the princes, governors, and captains, and the king's counsellors, being gathered together, saw these men, upon whose bodies the fire had no power, nor was an hair of their head singed, neither were their coats changed, nor the smell of fire had passed on them.</a:t>
            </a:r>
          </a:p>
          <a:p>
            <a:r>
              <a:rPr lang="en-US" baseline="30000" dirty="0" smtClean="0"/>
              <a:t>28 </a:t>
            </a:r>
            <a:r>
              <a:rPr lang="en-US" dirty="0" smtClean="0"/>
              <a:t>Then Nebuchadnezzar </a:t>
            </a:r>
            <a:r>
              <a:rPr lang="en-US" dirty="0" err="1" smtClean="0"/>
              <a:t>spake</a:t>
            </a:r>
            <a:r>
              <a:rPr lang="en-US" dirty="0" smtClean="0"/>
              <a:t>, and said, Blessed be the God of Shadrach, Meshach, and Abednego, who hath sent his angel, and delivered his servants that trusted in him, and have changed the king's word, and yielded their bodies, that they might not serve nor worship any god, except their own God.</a:t>
            </a:r>
          </a:p>
          <a:p>
            <a:r>
              <a:rPr lang="en-US" baseline="30000" dirty="0" smtClean="0"/>
              <a:t>29 </a:t>
            </a:r>
            <a:r>
              <a:rPr lang="en-US" dirty="0" smtClean="0"/>
              <a:t>Therefore I make a decree, That every people, nation, and language, which speak </a:t>
            </a:r>
            <a:r>
              <a:rPr lang="en-US" dirty="0" err="1" smtClean="0"/>
              <a:t>any thing</a:t>
            </a:r>
            <a:r>
              <a:rPr lang="en-US" dirty="0" smtClean="0"/>
              <a:t> amiss against the God of Shadrach, Meshach, and Abednego, shall be cut in pieces, and their houses shall be made a dunghill: because there is no other God that can deliver after this sort.</a:t>
            </a:r>
          </a:p>
          <a:p>
            <a:r>
              <a:rPr lang="en-US" baseline="30000" dirty="0" smtClean="0"/>
              <a:t>30 </a:t>
            </a:r>
            <a:r>
              <a:rPr lang="en-US" dirty="0" smtClean="0"/>
              <a:t>Then the king promoted Shadrach, Meshach, and Abednego, in the province of Babylon.</a:t>
            </a:r>
          </a:p>
          <a:p>
            <a:pPr marL="0" indent="0">
              <a:buNone/>
            </a:pPr>
            <a:endParaRPr lang="en-US" dirty="0"/>
          </a:p>
        </p:txBody>
      </p:sp>
    </p:spTree>
    <p:extLst>
      <p:ext uri="{BB962C8B-B14F-4D97-AF65-F5344CB8AC3E}">
        <p14:creationId xmlns:p14="http://schemas.microsoft.com/office/powerpoint/2010/main" val="1129394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you do?</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09600" y="1905000"/>
            <a:ext cx="3836931" cy="2590800"/>
          </a:xfrm>
        </p:spPr>
      </p:pic>
      <p:sp>
        <p:nvSpPr>
          <p:cNvPr id="4" name="Content Placeholder 3"/>
          <p:cNvSpPr>
            <a:spLocks noGrp="1"/>
          </p:cNvSpPr>
          <p:nvPr>
            <p:ph sz="half" idx="2"/>
          </p:nvPr>
        </p:nvSpPr>
        <p:spPr/>
        <p:txBody>
          <a:bodyPr>
            <a:normAutofit fontScale="85000" lnSpcReduction="20000"/>
          </a:bodyPr>
          <a:lstStyle/>
          <a:p>
            <a:r>
              <a:rPr lang="en-US" dirty="0" smtClean="0"/>
              <a:t>What kind of faith will you have when your tests come?</a:t>
            </a:r>
          </a:p>
          <a:p>
            <a:r>
              <a:rPr lang="en-US" dirty="0" smtClean="0"/>
              <a:t>Will you not believe when it comes time for God to deliver you?</a:t>
            </a:r>
          </a:p>
          <a:p>
            <a:r>
              <a:rPr lang="en-US" dirty="0" smtClean="0"/>
              <a:t>Will you bow down to the ways of the world or stand up for God?</a:t>
            </a:r>
          </a:p>
          <a:p>
            <a:r>
              <a:rPr lang="en-US" dirty="0" smtClean="0"/>
              <a:t>Can you say “</a:t>
            </a:r>
            <a:r>
              <a:rPr lang="en-US" b="1" i="1" dirty="0" smtClean="0">
                <a:solidFill>
                  <a:srgbClr val="00B050"/>
                </a:solidFill>
              </a:rPr>
              <a:t>If it be so…but if not?</a:t>
            </a:r>
            <a:r>
              <a:rPr lang="en-US" dirty="0" smtClean="0"/>
              <a:t>”</a:t>
            </a:r>
          </a:p>
          <a:p>
            <a:r>
              <a:rPr lang="en-US" dirty="0" smtClean="0"/>
              <a:t>Promotion from God through man is tied to faith</a:t>
            </a:r>
            <a:endParaRPr lang="en-US" dirty="0"/>
          </a:p>
        </p:txBody>
      </p:sp>
    </p:spTree>
    <p:extLst>
      <p:ext uri="{BB962C8B-B14F-4D97-AF65-F5344CB8AC3E}">
        <p14:creationId xmlns:p14="http://schemas.microsoft.com/office/powerpoint/2010/main" val="3584686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Prayer</a:t>
            </a:r>
          </a:p>
          <a:p>
            <a:r>
              <a:rPr lang="en-US" dirty="0" smtClean="0"/>
              <a:t>Birthdays (</a:t>
            </a:r>
            <a:r>
              <a:rPr lang="en-US" dirty="0" err="1" smtClean="0"/>
              <a:t>Ollisha</a:t>
            </a:r>
            <a:r>
              <a:rPr lang="en-US" dirty="0" smtClean="0"/>
              <a:t>, Alicia, Katrina)</a:t>
            </a:r>
          </a:p>
          <a:p>
            <a:r>
              <a:rPr lang="en-US" dirty="0" smtClean="0"/>
              <a:t>5</a:t>
            </a:r>
            <a:r>
              <a:rPr lang="en-US" baseline="30000" dirty="0" smtClean="0"/>
              <a:t>th</a:t>
            </a:r>
            <a:r>
              <a:rPr lang="en-US" dirty="0" smtClean="0"/>
              <a:t> Sunday</a:t>
            </a:r>
          </a:p>
          <a:p>
            <a:r>
              <a:rPr lang="en-US" dirty="0" smtClean="0"/>
              <a:t>Serving in ministry</a:t>
            </a:r>
          </a:p>
          <a:p>
            <a:pPr marL="0" indent="0">
              <a:buNone/>
            </a:pPr>
            <a:endParaRPr lang="en-US" dirty="0"/>
          </a:p>
        </p:txBody>
      </p:sp>
    </p:spTree>
    <p:extLst>
      <p:ext uri="{BB962C8B-B14F-4D97-AF65-F5344CB8AC3E}">
        <p14:creationId xmlns:p14="http://schemas.microsoft.com/office/powerpoint/2010/main" val="646238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T.O.I.Y.</a:t>
            </a:r>
            <a:endParaRPr lang="en-US" dirty="0"/>
          </a:p>
        </p:txBody>
      </p:sp>
      <p:sp>
        <p:nvSpPr>
          <p:cNvPr id="3" name="Content Placeholder 2"/>
          <p:cNvSpPr>
            <a:spLocks noGrp="1"/>
          </p:cNvSpPr>
          <p:nvPr>
            <p:ph idx="1"/>
          </p:nvPr>
        </p:nvSpPr>
        <p:spPr/>
        <p:txBody>
          <a:bodyPr/>
          <a:lstStyle/>
          <a:p>
            <a:r>
              <a:rPr lang="en-US" dirty="0" smtClean="0"/>
              <a:t>There is a study that suggests teens spend 9 hours a day on social media!  What could you do with 9 more hours?</a:t>
            </a:r>
          </a:p>
          <a:p>
            <a:r>
              <a:rPr lang="en-US" dirty="0" smtClean="0"/>
              <a:t>16-year-old Philip </a:t>
            </a:r>
            <a:r>
              <a:rPr lang="en-US" dirty="0" err="1" smtClean="0"/>
              <a:t>Chism</a:t>
            </a:r>
            <a:r>
              <a:rPr lang="en-US" dirty="0" smtClean="0"/>
              <a:t> from Massachusetts raped and murdered his math teacher in Oct. 2013 and is NOW about to face trial.  He was 14 at the time!!!!</a:t>
            </a:r>
            <a:endParaRPr lang="en-US" dirty="0"/>
          </a:p>
        </p:txBody>
      </p:sp>
    </p:spTree>
    <p:extLst>
      <p:ext uri="{BB962C8B-B14F-4D97-AF65-F5344CB8AC3E}">
        <p14:creationId xmlns:p14="http://schemas.microsoft.com/office/powerpoint/2010/main" val="393360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IF NOT”- Daniel 3</a:t>
            </a:r>
            <a:endParaRPr lang="en-US" dirty="0"/>
          </a:p>
        </p:txBody>
      </p:sp>
      <p:sp>
        <p:nvSpPr>
          <p:cNvPr id="3" name="Content Placeholder 2"/>
          <p:cNvSpPr>
            <a:spLocks noGrp="1"/>
          </p:cNvSpPr>
          <p:nvPr>
            <p:ph sz="half" idx="1"/>
          </p:nvPr>
        </p:nvSpPr>
        <p:spPr/>
        <p:txBody>
          <a:bodyPr>
            <a:noAutofit/>
          </a:bodyPr>
          <a:lstStyle/>
          <a:p>
            <a:r>
              <a:rPr lang="en-US" sz="1400" dirty="0" smtClean="0"/>
              <a:t>1 Nebuchadnezzar the king made an image of gold, whose height was threescore cubits, and the breadth thereof six cubits: he set it up in the plain of Dura, in the province of Babylon.</a:t>
            </a:r>
          </a:p>
          <a:p>
            <a:r>
              <a:rPr lang="en-US" sz="1400" baseline="30000" dirty="0" smtClean="0"/>
              <a:t>2 </a:t>
            </a:r>
            <a:r>
              <a:rPr lang="en-US" sz="1400" dirty="0" smtClean="0"/>
              <a:t>Then Nebuchadnezzar the king sent to gather together the princes, the governors, and the captains, the judges, the treasurers, the counsellors, the sheriffs, and all the rulers of the provinces, to come to the dedication of the image which Nebuchadnezzar the king had set up.</a:t>
            </a:r>
          </a:p>
          <a:p>
            <a:r>
              <a:rPr lang="en-US" sz="1400" baseline="30000" dirty="0" smtClean="0"/>
              <a:t>3 </a:t>
            </a:r>
            <a:r>
              <a:rPr lang="en-US" sz="1400" dirty="0" smtClean="0"/>
              <a:t>Then the princes, the governors, and captains, the judges, the treasurers, the counsellors, the sheriffs, and all the rulers of the provinces, were gathered together unto the dedication of the image that Nebuchadnezzar the king had set up; and they stood before the image that Nebuchadnezzar had set up.</a:t>
            </a:r>
          </a:p>
          <a:p>
            <a:r>
              <a:rPr lang="en-US" sz="1400" baseline="30000" dirty="0" smtClean="0"/>
              <a:t>4 </a:t>
            </a:r>
            <a:r>
              <a:rPr lang="en-US" sz="1400" dirty="0" smtClean="0"/>
              <a:t>Then an herald cried aloud, To you it is commanded, O people, nations, and languages,</a:t>
            </a:r>
          </a:p>
        </p:txBody>
      </p:sp>
      <p:sp>
        <p:nvSpPr>
          <p:cNvPr id="4" name="Content Placeholder 3"/>
          <p:cNvSpPr>
            <a:spLocks noGrp="1"/>
          </p:cNvSpPr>
          <p:nvPr>
            <p:ph sz="half" idx="2"/>
          </p:nvPr>
        </p:nvSpPr>
        <p:spPr/>
        <p:txBody>
          <a:bodyPr>
            <a:noAutofit/>
          </a:bodyPr>
          <a:lstStyle/>
          <a:p>
            <a:r>
              <a:rPr lang="en-US" sz="1600" baseline="30000" dirty="0" smtClean="0"/>
              <a:t>5 </a:t>
            </a:r>
            <a:r>
              <a:rPr lang="en-US" sz="1600" dirty="0" smtClean="0"/>
              <a:t>That at what time ye hear the sound of the cornet, flute, harp, sackbut, psaltery, dulcimer, and all kinds of </a:t>
            </a:r>
            <a:r>
              <a:rPr lang="en-US" sz="1600" dirty="0" err="1" smtClean="0"/>
              <a:t>musick</a:t>
            </a:r>
            <a:r>
              <a:rPr lang="en-US" sz="1600" dirty="0" smtClean="0"/>
              <a:t>, ye fall down and worship the golden image that Nebuchadnezzar the king hath set up:</a:t>
            </a:r>
          </a:p>
          <a:p>
            <a:r>
              <a:rPr lang="en-US" sz="1600" baseline="30000" dirty="0" smtClean="0"/>
              <a:t>6 </a:t>
            </a:r>
            <a:r>
              <a:rPr lang="en-US" sz="1600" dirty="0" smtClean="0"/>
              <a:t>And whoso </a:t>
            </a:r>
            <a:r>
              <a:rPr lang="en-US" sz="1600" dirty="0" err="1" smtClean="0"/>
              <a:t>falleth</a:t>
            </a:r>
            <a:r>
              <a:rPr lang="en-US" sz="1600" dirty="0" smtClean="0"/>
              <a:t> not down and </a:t>
            </a:r>
            <a:r>
              <a:rPr lang="en-US" sz="1600" dirty="0" err="1" smtClean="0"/>
              <a:t>worshippeth</a:t>
            </a:r>
            <a:r>
              <a:rPr lang="en-US" sz="1600" dirty="0" smtClean="0"/>
              <a:t> shall the same hour be cast into the midst of a burning fiery furnace.</a:t>
            </a:r>
          </a:p>
          <a:p>
            <a:r>
              <a:rPr lang="en-US" sz="1600" baseline="30000" dirty="0" smtClean="0"/>
              <a:t>7 </a:t>
            </a:r>
            <a:r>
              <a:rPr lang="en-US" sz="1600" dirty="0" smtClean="0"/>
              <a:t>Therefore at that time, when all the people heard the sound of the cornet, flute, harp, sackbut, psaltery, and all kinds of </a:t>
            </a:r>
            <a:r>
              <a:rPr lang="en-US" sz="1600" dirty="0" err="1" smtClean="0"/>
              <a:t>musick</a:t>
            </a:r>
            <a:r>
              <a:rPr lang="en-US" sz="1600" dirty="0" smtClean="0"/>
              <a:t>, all the people, the nations, and the languages, fell down and worshipped the golden image that Nebuchadnezzar the king had set up.</a:t>
            </a:r>
          </a:p>
          <a:p>
            <a:r>
              <a:rPr lang="en-US" sz="1600" baseline="30000" dirty="0" smtClean="0"/>
              <a:t>8 </a:t>
            </a:r>
            <a:r>
              <a:rPr lang="en-US" sz="1600" dirty="0" smtClean="0"/>
              <a:t>Wherefore at that time certain Chaldeans came near, and accused the Jews.</a:t>
            </a:r>
          </a:p>
        </p:txBody>
      </p:sp>
    </p:spTree>
    <p:extLst>
      <p:ext uri="{BB962C8B-B14F-4D97-AF65-F5344CB8AC3E}">
        <p14:creationId xmlns:p14="http://schemas.microsoft.com/office/powerpoint/2010/main" val="1883615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95496"/>
            <a:ext cx="9144000" cy="6467008"/>
          </a:xfrm>
          <a:prstGeom prst="rect">
            <a:avLst/>
          </a:prstGeom>
        </p:spPr>
      </p:pic>
    </p:spTree>
    <p:extLst>
      <p:ext uri="{BB962C8B-B14F-4D97-AF65-F5344CB8AC3E}">
        <p14:creationId xmlns:p14="http://schemas.microsoft.com/office/powerpoint/2010/main" val="1441636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329214"/>
            <a:ext cx="6477000" cy="5998936"/>
          </a:xfrm>
          <a:prstGeom prst="rect">
            <a:avLst/>
          </a:prstGeom>
        </p:spPr>
      </p:pic>
    </p:spTree>
    <p:extLst>
      <p:ext uri="{BB962C8B-B14F-4D97-AF65-F5344CB8AC3E}">
        <p14:creationId xmlns:p14="http://schemas.microsoft.com/office/powerpoint/2010/main" val="1537749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7827" y="586712"/>
            <a:ext cx="2830571" cy="217646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706" y="3124200"/>
            <a:ext cx="2849363" cy="303235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4600" y="586712"/>
            <a:ext cx="2619375" cy="217646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800" y="586712"/>
            <a:ext cx="2924764" cy="2190750"/>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45021" y="3200400"/>
            <a:ext cx="3827166" cy="2514600"/>
          </a:xfrm>
          <a:prstGeom prst="rect">
            <a:avLst/>
          </a:prstGeom>
        </p:spPr>
      </p:pic>
    </p:spTree>
    <p:extLst>
      <p:ext uri="{BB962C8B-B14F-4D97-AF65-F5344CB8AC3E}">
        <p14:creationId xmlns:p14="http://schemas.microsoft.com/office/powerpoint/2010/main" val="163035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09600"/>
            <a:ext cx="3810000" cy="5715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1828800"/>
            <a:ext cx="4339771" cy="2438400"/>
          </a:xfrm>
          <a:prstGeom prst="rect">
            <a:avLst/>
          </a:prstGeom>
        </p:spPr>
      </p:pic>
    </p:spTree>
    <p:extLst>
      <p:ext uri="{BB962C8B-B14F-4D97-AF65-F5344CB8AC3E}">
        <p14:creationId xmlns:p14="http://schemas.microsoft.com/office/powerpoint/2010/main" val="1194913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3 continued</a:t>
            </a:r>
            <a:endParaRPr lang="en-US" dirty="0"/>
          </a:p>
        </p:txBody>
      </p:sp>
      <p:sp>
        <p:nvSpPr>
          <p:cNvPr id="3" name="Content Placeholder 2"/>
          <p:cNvSpPr>
            <a:spLocks noGrp="1"/>
          </p:cNvSpPr>
          <p:nvPr>
            <p:ph sz="half" idx="1"/>
          </p:nvPr>
        </p:nvSpPr>
        <p:spPr/>
        <p:txBody>
          <a:bodyPr>
            <a:noAutofit/>
          </a:bodyPr>
          <a:lstStyle/>
          <a:p>
            <a:r>
              <a:rPr lang="en-US" sz="1600" baseline="30000" dirty="0" smtClean="0"/>
              <a:t>9 </a:t>
            </a:r>
            <a:r>
              <a:rPr lang="en-US" sz="1600" dirty="0" smtClean="0"/>
              <a:t>They </a:t>
            </a:r>
            <a:r>
              <a:rPr lang="en-US" sz="1600" dirty="0" err="1" smtClean="0"/>
              <a:t>spake</a:t>
            </a:r>
            <a:r>
              <a:rPr lang="en-US" sz="1600" dirty="0" smtClean="0"/>
              <a:t> and said to the king Nebuchadnezzar, O king, live </a:t>
            </a:r>
            <a:r>
              <a:rPr lang="en-US" sz="1600" dirty="0" err="1" smtClean="0"/>
              <a:t>for ever</a:t>
            </a:r>
            <a:r>
              <a:rPr lang="en-US" sz="1600" dirty="0" smtClean="0"/>
              <a:t>.</a:t>
            </a:r>
          </a:p>
          <a:p>
            <a:r>
              <a:rPr lang="en-US" sz="1600" baseline="30000" dirty="0" smtClean="0"/>
              <a:t>10 </a:t>
            </a:r>
            <a:r>
              <a:rPr lang="en-US" sz="1600" dirty="0" smtClean="0"/>
              <a:t>Thou, O king, hast made a decree, that every man that shall hear the sound of the cornet, flute, harp, sackbut, psaltery, and dulcimer, and all kinds of </a:t>
            </a:r>
            <a:r>
              <a:rPr lang="en-US" sz="1600" dirty="0" err="1" smtClean="0"/>
              <a:t>musick</a:t>
            </a:r>
            <a:r>
              <a:rPr lang="en-US" sz="1600" dirty="0" smtClean="0"/>
              <a:t>, shall fall down and worship the golden image:</a:t>
            </a:r>
          </a:p>
          <a:p>
            <a:r>
              <a:rPr lang="en-US" sz="1600" baseline="30000" dirty="0" smtClean="0"/>
              <a:t>11 </a:t>
            </a:r>
            <a:r>
              <a:rPr lang="en-US" sz="1600" dirty="0" smtClean="0"/>
              <a:t>And whoso </a:t>
            </a:r>
            <a:r>
              <a:rPr lang="en-US" sz="1600" dirty="0" err="1" smtClean="0"/>
              <a:t>falleth</a:t>
            </a:r>
            <a:r>
              <a:rPr lang="en-US" sz="1600" dirty="0" smtClean="0"/>
              <a:t> not down and </a:t>
            </a:r>
            <a:r>
              <a:rPr lang="en-US" sz="1600" dirty="0" err="1" smtClean="0"/>
              <a:t>worshippeth</a:t>
            </a:r>
            <a:r>
              <a:rPr lang="en-US" sz="1600" dirty="0" smtClean="0"/>
              <a:t>, that he should be cast into the midst of a burning fiery furnace.</a:t>
            </a:r>
          </a:p>
          <a:p>
            <a:r>
              <a:rPr lang="en-US" sz="1600" baseline="30000" dirty="0" smtClean="0"/>
              <a:t>12 </a:t>
            </a:r>
            <a:r>
              <a:rPr lang="en-US" sz="1600" dirty="0" smtClean="0"/>
              <a:t>There are certain Jews whom thou hast set over the affairs of the province of Babylon, Shadrach, Meshach, and Abednego; these men, O king, have not regarded thee: they serve not thy gods, nor worship the golden image which thou hast set up.</a:t>
            </a:r>
          </a:p>
        </p:txBody>
      </p:sp>
      <p:sp>
        <p:nvSpPr>
          <p:cNvPr id="4" name="Content Placeholder 3"/>
          <p:cNvSpPr>
            <a:spLocks noGrp="1"/>
          </p:cNvSpPr>
          <p:nvPr>
            <p:ph sz="half" idx="2"/>
          </p:nvPr>
        </p:nvSpPr>
        <p:spPr/>
        <p:txBody>
          <a:bodyPr>
            <a:normAutofit fontScale="55000" lnSpcReduction="20000"/>
          </a:bodyPr>
          <a:lstStyle/>
          <a:p>
            <a:r>
              <a:rPr lang="en-US" sz="2900" baseline="30000" dirty="0" smtClean="0"/>
              <a:t>13 </a:t>
            </a:r>
            <a:r>
              <a:rPr lang="en-US" sz="2900" dirty="0" smtClean="0"/>
              <a:t>Then Nebuchadnezzar in his rage and fury commanded to bring Shadrach, Meshach, and Abednego. Then they brought these men before the king.</a:t>
            </a:r>
          </a:p>
          <a:p>
            <a:r>
              <a:rPr lang="en-US" sz="2900" baseline="30000" dirty="0" smtClean="0"/>
              <a:t>14 </a:t>
            </a:r>
            <a:r>
              <a:rPr lang="en-US" sz="2900" dirty="0" smtClean="0"/>
              <a:t>Nebuchadnezzar </a:t>
            </a:r>
            <a:r>
              <a:rPr lang="en-US" sz="2900" dirty="0" err="1" smtClean="0"/>
              <a:t>spake</a:t>
            </a:r>
            <a:r>
              <a:rPr lang="en-US" sz="2900" dirty="0" smtClean="0"/>
              <a:t> and said unto them, Is it true, O Shadrach, Meshach, and Abednego, do not ye serve my gods, nor worship the golden image which I have set up?</a:t>
            </a:r>
          </a:p>
          <a:p>
            <a:r>
              <a:rPr lang="en-US" sz="2900" baseline="30000" dirty="0" smtClean="0"/>
              <a:t>15 </a:t>
            </a:r>
            <a:r>
              <a:rPr lang="en-US" sz="2900" dirty="0" smtClean="0"/>
              <a:t>Now if ye be ready that at what time ye hear the sound of the cornet, flute, harp, sackbut, psaltery, and dulcimer, and all kinds of </a:t>
            </a:r>
            <a:r>
              <a:rPr lang="en-US" sz="2900" dirty="0" err="1" smtClean="0"/>
              <a:t>musick</a:t>
            </a:r>
            <a:r>
              <a:rPr lang="en-US" sz="2900" dirty="0" smtClean="0"/>
              <a:t>, ye fall down and worship the image which I have made; well: but if ye worship not, ye shall be cast the same hour into the midst of a burning fiery furnace; and who is that God that shall deliver you out of my hands?</a:t>
            </a:r>
          </a:p>
          <a:p>
            <a:pPr marL="0" indent="0">
              <a:buNone/>
            </a:pPr>
            <a:endParaRPr lang="en-US" dirty="0"/>
          </a:p>
        </p:txBody>
      </p:sp>
    </p:spTree>
    <p:extLst>
      <p:ext uri="{BB962C8B-B14F-4D97-AF65-F5344CB8AC3E}">
        <p14:creationId xmlns:p14="http://schemas.microsoft.com/office/powerpoint/2010/main" val="2175184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180</Words>
  <Application>Microsoft Office PowerPoint</Application>
  <PresentationFormat>On-screen Show (4:3)</PresentationFormat>
  <Paragraphs>50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A “BUT IF NOT” Kind of Faith</vt:lpstr>
      <vt:lpstr>Introduction</vt:lpstr>
      <vt:lpstr>T.O.I.Y.</vt:lpstr>
      <vt:lpstr>“BUT IF NOT”- Daniel 3</vt:lpstr>
      <vt:lpstr>PowerPoint Presentation</vt:lpstr>
      <vt:lpstr>PowerPoint Presentation</vt:lpstr>
      <vt:lpstr>PowerPoint Presentation</vt:lpstr>
      <vt:lpstr>PowerPoint Presentation</vt:lpstr>
      <vt:lpstr>Daniel 3 continued</vt:lpstr>
      <vt:lpstr>PowerPoint Presentation</vt:lpstr>
      <vt:lpstr>Daniel 3 continued</vt:lpstr>
      <vt:lpstr>PowerPoint Presentation</vt:lpstr>
      <vt:lpstr>Daniel 3 continued</vt:lpstr>
      <vt:lpstr>What will you do?</vt:lpstr>
    </vt:vector>
  </TitlesOfParts>
  <Company>Waste Management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“EVEN IF” Kind of Faith</dc:title>
  <dc:creator>Miller, Marcellus</dc:creator>
  <cp:lastModifiedBy>Marcellus</cp:lastModifiedBy>
  <cp:revision>6</cp:revision>
  <dcterms:created xsi:type="dcterms:W3CDTF">2015-11-04T19:14:27Z</dcterms:created>
  <dcterms:modified xsi:type="dcterms:W3CDTF">2015-11-19T00:45:17Z</dcterms:modified>
</cp:coreProperties>
</file>